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59" r:id="rId3"/>
    <p:sldMasterId id="2147483661" r:id="rId4"/>
    <p:sldMasterId id="2147483670" r:id="rId5"/>
    <p:sldMasterId id="2147483679" r:id="rId6"/>
  </p:sldMasterIdLst>
  <p:notesMasterIdLst>
    <p:notesMasterId r:id="rId53"/>
  </p:notesMasterIdLst>
  <p:sldIdLst>
    <p:sldId id="256" r:id="rId7"/>
    <p:sldId id="257" r:id="rId8"/>
    <p:sldId id="286" r:id="rId9"/>
    <p:sldId id="259" r:id="rId10"/>
    <p:sldId id="260" r:id="rId11"/>
    <p:sldId id="262" r:id="rId12"/>
    <p:sldId id="263" r:id="rId13"/>
    <p:sldId id="287" r:id="rId14"/>
    <p:sldId id="320" r:id="rId15"/>
    <p:sldId id="306" r:id="rId16"/>
    <p:sldId id="307" r:id="rId17"/>
    <p:sldId id="308" r:id="rId18"/>
    <p:sldId id="309" r:id="rId19"/>
    <p:sldId id="290" r:id="rId20"/>
    <p:sldId id="321" r:id="rId21"/>
    <p:sldId id="322" r:id="rId22"/>
    <p:sldId id="323" r:id="rId23"/>
    <p:sldId id="288" r:id="rId24"/>
    <p:sldId id="301" r:id="rId25"/>
    <p:sldId id="289" r:id="rId26"/>
    <p:sldId id="268" r:id="rId27"/>
    <p:sldId id="269" r:id="rId28"/>
    <p:sldId id="270" r:id="rId29"/>
    <p:sldId id="271" r:id="rId30"/>
    <p:sldId id="292" r:id="rId31"/>
    <p:sldId id="291" r:id="rId32"/>
    <p:sldId id="293" r:id="rId33"/>
    <p:sldId id="295" r:id="rId34"/>
    <p:sldId id="296" r:id="rId35"/>
    <p:sldId id="297" r:id="rId36"/>
    <p:sldId id="300" r:id="rId37"/>
    <p:sldId id="299" r:id="rId38"/>
    <p:sldId id="298" r:id="rId39"/>
    <p:sldId id="310" r:id="rId40"/>
    <p:sldId id="324" r:id="rId41"/>
    <p:sldId id="311" r:id="rId42"/>
    <p:sldId id="312" r:id="rId43"/>
    <p:sldId id="313" r:id="rId44"/>
    <p:sldId id="314" r:id="rId45"/>
    <p:sldId id="315" r:id="rId46"/>
    <p:sldId id="316" r:id="rId47"/>
    <p:sldId id="317" r:id="rId48"/>
    <p:sldId id="318" r:id="rId49"/>
    <p:sldId id="319" r:id="rId50"/>
    <p:sldId id="284" r:id="rId51"/>
    <p:sldId id="285"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19">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h98VbYm2pvdEdm6lgLWuOSu2++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F6889-C882-404C-8B75-E8CB84E5D2A6}">
  <a:tblStyle styleId="{244F6889-C882-404C-8B75-E8CB84E5D2A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77"/>
      </p:cViewPr>
      <p:guideLst>
        <p:guide orient="horz" pos="4319"/>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zh-TW"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007728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599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4113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3491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2591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1632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8563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許多孩子到高中就放棄英語，往往是因為在國中階段找不到對的學習方式、沒有成就感，久而久之程度差距逐漸拉大</a:t>
            </a:r>
            <a:endParaRPr lang="zh-TW" altLang="en-US" dirty="0"/>
          </a:p>
        </p:txBody>
      </p:sp>
      <p:sp>
        <p:nvSpPr>
          <p:cNvPr id="4" name="投影片編號版面配置區 3"/>
          <p:cNvSpPr>
            <a:spLocks noGrp="1"/>
          </p:cNvSpPr>
          <p:nvPr>
            <p:ph type="sldNum" sz="quarter" idx="10"/>
          </p:nvPr>
        </p:nvSpPr>
        <p:spPr/>
        <p:txBody>
          <a:bodyPr/>
          <a:lstStyle/>
          <a:p>
            <a:fld id="{8C3F3A74-D056-467A-84B1-C9952CE1F72B}" type="slidenum">
              <a:rPr lang="zh-CN" altLang="en-US" smtClean="0">
                <a:solidFill>
                  <a:prstClr val="black"/>
                </a:solidFill>
                <a:latin typeface="Calibri" panose="020F0502020204030204"/>
              </a:rPr>
              <a:pPr/>
              <a:t>17</a:t>
            </a:fld>
            <a:endParaRPr lang="zh-CN" altLang="en-US" dirty="0">
              <a:solidFill>
                <a:prstClr val="black"/>
              </a:solidFill>
              <a:latin typeface="Calibri" panose="020F0502020204030204"/>
            </a:endParaRPr>
          </a:p>
        </p:txBody>
      </p:sp>
    </p:spTree>
    <p:extLst>
      <p:ext uri="{BB962C8B-B14F-4D97-AF65-F5344CB8AC3E}">
        <p14:creationId xmlns:p14="http://schemas.microsoft.com/office/powerpoint/2010/main" val="374653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7626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5540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6568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82519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1331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29519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81944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9524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80491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314884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50116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84756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17493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2367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1556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518138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263109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40754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9378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7253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093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074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085749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7226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6559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2439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fe91337f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5fe91337f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3777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9494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7622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5852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002A3B"/>
        </a:solidFill>
        <a:effectLst/>
      </p:bgPr>
    </p:bg>
    <p:spTree>
      <p:nvGrpSpPr>
        <p:cNvPr id="1" name=""/>
        <p:cNvGrpSpPr/>
        <p:nvPr/>
      </p:nvGrpSpPr>
      <p:grpSpPr>
        <a:xfrm>
          <a:off x="0" y="0"/>
          <a:ext cx="0" cy="0"/>
          <a:chOff x="0" y="0"/>
          <a:chExt cx="0" cy="0"/>
        </a:xfrm>
      </p:grpSpPr>
      <p:sp>
        <p:nvSpPr>
          <p:cNvPr id="2" name="文本框 1"/>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3" name="矩形 2"/>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4" name="矩形 3"/>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6" name="文本占位符 5"/>
          <p:cNvSpPr>
            <a:spLocks noGrp="1"/>
          </p:cNvSpPr>
          <p:nvPr>
            <p:ph type="body" sz="quarter" idx="10" hasCustomPrompt="1"/>
          </p:nvPr>
        </p:nvSpPr>
        <p:spPr>
          <a:xfrm>
            <a:off x="-9206" y="258200"/>
            <a:ext cx="2523806" cy="403131"/>
          </a:xfrm>
          <a:prstGeom prst="rect">
            <a:avLst/>
          </a:prstGeom>
        </p:spPr>
        <p:txBody>
          <a:bodyPr anchor="ctr">
            <a:normAutofit/>
          </a:bodyPr>
          <a:lstStyle>
            <a:lvl1pPr marL="0" indent="0">
              <a:buNone/>
              <a:defRPr sz="1800" b="1" baseline="0">
                <a:solidFill>
                  <a:schemeClr val="bg1"/>
                </a:solidFill>
              </a:defRPr>
            </a:lvl1pPr>
          </a:lstStyle>
          <a:p>
            <a:pPr lvl="0"/>
            <a:r>
              <a:rPr lang="en-US" altLang="zh-CN" dirty="0" smtClean="0"/>
              <a:t>ADD YOUR TLTLE HERE</a:t>
            </a:r>
            <a:endParaRPr lang="zh-CN" altLang="en-US" dirty="0" smtClean="0"/>
          </a:p>
        </p:txBody>
      </p:sp>
      <p:sp>
        <p:nvSpPr>
          <p:cNvPr id="8" name="文本占位符 7"/>
          <p:cNvSpPr>
            <a:spLocks noGrp="1"/>
          </p:cNvSpPr>
          <p:nvPr>
            <p:ph type="body" sz="quarter" idx="11" hasCustomPrompt="1"/>
          </p:nvPr>
        </p:nvSpPr>
        <p:spPr>
          <a:xfrm>
            <a:off x="0" y="672167"/>
            <a:ext cx="2229519" cy="406176"/>
          </a:xfrm>
          <a:prstGeom prst="rect">
            <a:avLst/>
          </a:prstGeom>
        </p:spPr>
        <p:txBody>
          <a:bodyPr anchor="ctr">
            <a:normAutofit/>
          </a:bodyPr>
          <a:lstStyle>
            <a:lvl1pPr marL="0" indent="0">
              <a:buNone/>
              <a:defRPr sz="1800" b="1">
                <a:solidFill>
                  <a:schemeClr val="bg1"/>
                </a:solidFill>
              </a:defRPr>
            </a:lvl1pPr>
          </a:lstStyle>
          <a:p>
            <a:pPr lvl="0"/>
            <a:r>
              <a:rPr lang="zh-CN" altLang="en-US" dirty="0" smtClean="0"/>
              <a:t>单击此处添加文本</a:t>
            </a:r>
          </a:p>
        </p:txBody>
      </p:sp>
      <p:grpSp>
        <p:nvGrpSpPr>
          <p:cNvPr id="7" name="组合 9"/>
          <p:cNvGrpSpPr/>
          <p:nvPr userDrawn="1"/>
        </p:nvGrpSpPr>
        <p:grpSpPr>
          <a:xfrm flipH="1" flipV="1">
            <a:off x="5788759" y="-4526"/>
            <a:ext cx="3355241" cy="1082869"/>
            <a:chOff x="2" y="4661198"/>
            <a:chExt cx="9075645" cy="2196802"/>
          </a:xfrm>
        </p:grpSpPr>
        <p:sp>
          <p:nvSpPr>
            <p:cNvPr id="9"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0"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Tree>
    <p:extLst>
      <p:ext uri="{BB962C8B-B14F-4D97-AF65-F5344CB8AC3E}">
        <p14:creationId xmlns:p14="http://schemas.microsoft.com/office/powerpoint/2010/main" val="2894172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tx1"/>
        </a:solidFill>
        <a:effectLst/>
      </p:bgPr>
    </p:bg>
    <p:spTree>
      <p:nvGrpSpPr>
        <p:cNvPr id="1" name=""/>
        <p:cNvGrpSpPr/>
        <p:nvPr/>
      </p:nvGrpSpPr>
      <p:grpSpPr>
        <a:xfrm>
          <a:off x="0" y="0"/>
          <a:ext cx="0" cy="0"/>
          <a:chOff x="0" y="0"/>
          <a:chExt cx="0" cy="0"/>
        </a:xfrm>
      </p:grpSpPr>
      <p:sp>
        <p:nvSpPr>
          <p:cNvPr id="4" name="矩形 3"/>
          <p:cNvSpPr/>
          <p:nvPr userDrawn="1"/>
        </p:nvSpPr>
        <p:spPr>
          <a:xfrm>
            <a:off x="330452" y="759873"/>
            <a:ext cx="1223412"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背景图片素材</a:t>
            </a:r>
          </a:p>
        </p:txBody>
      </p:sp>
      <p:sp>
        <p:nvSpPr>
          <p:cNvPr id="5" name="矩形 4"/>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srgbClr val="FFFFFF"/>
                </a:solidFill>
                <a:latin typeface="Segoe UI Light"/>
                <a:ea typeface="微软雅黑" charset="0"/>
                <a:cs typeface="Segoe UI Light"/>
              </a:rPr>
              <a:t>OfficePLUS</a:t>
            </a:r>
            <a:endParaRPr lang="zh-CN" altLang="en-US" sz="750" kern="1200" dirty="0">
              <a:solidFill>
                <a:srgbClr val="FFFFFF"/>
              </a:solidFill>
              <a:latin typeface="Segoe UI Light"/>
              <a:ea typeface="微软雅黑" charset="0"/>
              <a:cs typeface="Segoe UI Light"/>
            </a:endParaRPr>
          </a:p>
        </p:txBody>
      </p:sp>
    </p:spTree>
    <p:extLst>
      <p:ext uri="{BB962C8B-B14F-4D97-AF65-F5344CB8AC3E}">
        <p14:creationId xmlns:p14="http://schemas.microsoft.com/office/powerpoint/2010/main" val="133447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8" name="Google Shape;88;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 name="Google Shape;8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1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5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2A3B"/>
        </a:solidFill>
        <a:effectLst/>
      </p:bgPr>
    </p:bg>
    <p:spTree>
      <p:nvGrpSpPr>
        <p:cNvPr id="1" name=""/>
        <p:cNvGrpSpPr/>
        <p:nvPr/>
      </p:nvGrpSpPr>
      <p:grpSpPr>
        <a:xfrm>
          <a:off x="0" y="0"/>
          <a:ext cx="0" cy="0"/>
          <a:chOff x="0" y="0"/>
          <a:chExt cx="0" cy="0"/>
        </a:xfrm>
      </p:grpSpPr>
      <p:sp>
        <p:nvSpPr>
          <p:cNvPr id="7" name="Freeform 627"/>
          <p:cNvSpPr>
            <a:spLocks/>
          </p:cNvSpPr>
          <p:nvPr userDrawn="1"/>
        </p:nvSpPr>
        <p:spPr bwMode="auto">
          <a:xfrm>
            <a:off x="2428421" y="28650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8" name="Freeform 627"/>
          <p:cNvSpPr>
            <a:spLocks/>
          </p:cNvSpPr>
          <p:nvPr userDrawn="1"/>
        </p:nvSpPr>
        <p:spPr bwMode="auto">
          <a:xfrm>
            <a:off x="2484824" y="1900596"/>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9" name="Freeform 627"/>
          <p:cNvSpPr>
            <a:spLocks/>
          </p:cNvSpPr>
          <p:nvPr userDrawn="1"/>
        </p:nvSpPr>
        <p:spPr bwMode="auto">
          <a:xfrm>
            <a:off x="1237796" y="239224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0" name="Freeform 627"/>
          <p:cNvSpPr>
            <a:spLocks/>
          </p:cNvSpPr>
          <p:nvPr userDrawn="1"/>
        </p:nvSpPr>
        <p:spPr bwMode="auto">
          <a:xfrm>
            <a:off x="2933246" y="86607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1" name="Freeform 627"/>
          <p:cNvSpPr>
            <a:spLocks/>
          </p:cNvSpPr>
          <p:nvPr userDrawn="1"/>
        </p:nvSpPr>
        <p:spPr bwMode="auto">
          <a:xfrm>
            <a:off x="1185853" y="61566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2" name="Freeform 627"/>
          <p:cNvSpPr>
            <a:spLocks/>
          </p:cNvSpPr>
          <p:nvPr userDrawn="1"/>
        </p:nvSpPr>
        <p:spPr bwMode="auto">
          <a:xfrm>
            <a:off x="656771" y="362632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3" name="Freeform 627"/>
          <p:cNvSpPr>
            <a:spLocks/>
          </p:cNvSpPr>
          <p:nvPr userDrawn="1"/>
        </p:nvSpPr>
        <p:spPr bwMode="auto">
          <a:xfrm>
            <a:off x="1941199" y="369558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4" name="Freeform 627"/>
          <p:cNvSpPr>
            <a:spLocks/>
          </p:cNvSpPr>
          <p:nvPr userDrawn="1"/>
        </p:nvSpPr>
        <p:spPr bwMode="auto">
          <a:xfrm>
            <a:off x="2731554"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5" name="Freeform 627"/>
          <p:cNvSpPr>
            <a:spLocks/>
          </p:cNvSpPr>
          <p:nvPr userDrawn="1"/>
        </p:nvSpPr>
        <p:spPr bwMode="auto">
          <a:xfrm>
            <a:off x="1438709"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6" name="Freeform 627"/>
          <p:cNvSpPr>
            <a:spLocks/>
          </p:cNvSpPr>
          <p:nvPr userDrawn="1"/>
        </p:nvSpPr>
        <p:spPr bwMode="auto">
          <a:xfrm>
            <a:off x="5972273" y="103852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7" name="Freeform 627"/>
          <p:cNvSpPr>
            <a:spLocks/>
          </p:cNvSpPr>
          <p:nvPr userDrawn="1"/>
        </p:nvSpPr>
        <p:spPr bwMode="auto">
          <a:xfrm>
            <a:off x="5086448" y="903788"/>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8" name="Freeform 627"/>
          <p:cNvSpPr>
            <a:spLocks/>
          </p:cNvSpPr>
          <p:nvPr userDrawn="1"/>
        </p:nvSpPr>
        <p:spPr bwMode="auto">
          <a:xfrm>
            <a:off x="6713349" y="319603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9" name="Freeform 627"/>
          <p:cNvSpPr>
            <a:spLocks/>
          </p:cNvSpPr>
          <p:nvPr userDrawn="1"/>
        </p:nvSpPr>
        <p:spPr bwMode="auto">
          <a:xfrm>
            <a:off x="7078701" y="502023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0" name="Freeform 627"/>
          <p:cNvSpPr>
            <a:spLocks/>
          </p:cNvSpPr>
          <p:nvPr userDrawn="1"/>
        </p:nvSpPr>
        <p:spPr bwMode="auto">
          <a:xfrm>
            <a:off x="7753558" y="26581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1" name="Freeform 627"/>
          <p:cNvSpPr>
            <a:spLocks/>
          </p:cNvSpPr>
          <p:nvPr userDrawn="1"/>
        </p:nvSpPr>
        <p:spPr bwMode="auto">
          <a:xfrm>
            <a:off x="7721112" y="608075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2" name="Freeform 627"/>
          <p:cNvSpPr>
            <a:spLocks/>
          </p:cNvSpPr>
          <p:nvPr userDrawn="1"/>
        </p:nvSpPr>
        <p:spPr bwMode="auto">
          <a:xfrm>
            <a:off x="7761982" y="376484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3" name="Freeform 627"/>
          <p:cNvSpPr>
            <a:spLocks/>
          </p:cNvSpPr>
          <p:nvPr userDrawn="1"/>
        </p:nvSpPr>
        <p:spPr bwMode="auto">
          <a:xfrm>
            <a:off x="6039668" y="539063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4" name="Freeform 627"/>
          <p:cNvSpPr>
            <a:spLocks/>
          </p:cNvSpPr>
          <p:nvPr userDrawn="1"/>
        </p:nvSpPr>
        <p:spPr bwMode="auto">
          <a:xfrm>
            <a:off x="3623871" y="295516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5" name="Freeform 627"/>
          <p:cNvSpPr>
            <a:spLocks/>
          </p:cNvSpPr>
          <p:nvPr userDrawn="1"/>
        </p:nvSpPr>
        <p:spPr bwMode="auto">
          <a:xfrm>
            <a:off x="4664080" y="2417261"/>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6" name="Freeform 627"/>
          <p:cNvSpPr>
            <a:spLocks/>
          </p:cNvSpPr>
          <p:nvPr userDrawn="1"/>
        </p:nvSpPr>
        <p:spPr bwMode="auto">
          <a:xfrm>
            <a:off x="4672505" y="352397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7" name="Freeform 627"/>
          <p:cNvSpPr>
            <a:spLocks/>
          </p:cNvSpPr>
          <p:nvPr userDrawn="1"/>
        </p:nvSpPr>
        <p:spPr bwMode="auto">
          <a:xfrm>
            <a:off x="4098182" y="437200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8" name="Freeform 627"/>
          <p:cNvSpPr>
            <a:spLocks/>
          </p:cNvSpPr>
          <p:nvPr userDrawn="1"/>
        </p:nvSpPr>
        <p:spPr bwMode="auto">
          <a:xfrm>
            <a:off x="5467004" y="302070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9" name="Freeform 627"/>
          <p:cNvSpPr>
            <a:spLocks/>
          </p:cNvSpPr>
          <p:nvPr userDrawn="1"/>
        </p:nvSpPr>
        <p:spPr bwMode="auto">
          <a:xfrm>
            <a:off x="4620561" y="554811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Tree>
    <p:extLst>
      <p:ext uri="{BB962C8B-B14F-4D97-AF65-F5344CB8AC3E}">
        <p14:creationId xmlns:p14="http://schemas.microsoft.com/office/powerpoint/2010/main" val="26260854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2A3B"/>
        </a:solidFill>
        <a:effectLst/>
      </p:bgPr>
    </p:bg>
    <p:spTree>
      <p:nvGrpSpPr>
        <p:cNvPr id="1" name=""/>
        <p:cNvGrpSpPr/>
        <p:nvPr/>
      </p:nvGrpSpPr>
      <p:grpSpPr>
        <a:xfrm>
          <a:off x="0" y="0"/>
          <a:ext cx="0" cy="0"/>
          <a:chOff x="0" y="0"/>
          <a:chExt cx="0" cy="0"/>
        </a:xfrm>
      </p:grpSpPr>
      <p:sp>
        <p:nvSpPr>
          <p:cNvPr id="2" name="文本框 1"/>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3" name="矩形 2"/>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4" name="矩形 3"/>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6" name="文本占位符 5"/>
          <p:cNvSpPr>
            <a:spLocks noGrp="1"/>
          </p:cNvSpPr>
          <p:nvPr>
            <p:ph type="body" sz="quarter" idx="10" hasCustomPrompt="1"/>
          </p:nvPr>
        </p:nvSpPr>
        <p:spPr>
          <a:xfrm>
            <a:off x="-9206" y="258200"/>
            <a:ext cx="2523806" cy="403131"/>
          </a:xfrm>
          <a:prstGeom prst="rect">
            <a:avLst/>
          </a:prstGeom>
        </p:spPr>
        <p:txBody>
          <a:bodyPr anchor="ctr">
            <a:normAutofit/>
          </a:bodyPr>
          <a:lstStyle>
            <a:lvl1pPr marL="0" indent="0">
              <a:buNone/>
              <a:defRPr sz="1800" b="1" baseline="0">
                <a:solidFill>
                  <a:schemeClr val="bg1"/>
                </a:solidFill>
              </a:defRPr>
            </a:lvl1pPr>
          </a:lstStyle>
          <a:p>
            <a:pPr lvl="0"/>
            <a:r>
              <a:rPr lang="en-US" altLang="zh-CN" dirty="0" smtClean="0"/>
              <a:t>ADD YOUR TLTLE HERE</a:t>
            </a:r>
            <a:endParaRPr lang="zh-CN" altLang="en-US" dirty="0" smtClean="0"/>
          </a:p>
        </p:txBody>
      </p:sp>
      <p:sp>
        <p:nvSpPr>
          <p:cNvPr id="8" name="文本占位符 7"/>
          <p:cNvSpPr>
            <a:spLocks noGrp="1"/>
          </p:cNvSpPr>
          <p:nvPr>
            <p:ph type="body" sz="quarter" idx="11" hasCustomPrompt="1"/>
          </p:nvPr>
        </p:nvSpPr>
        <p:spPr>
          <a:xfrm>
            <a:off x="0" y="672167"/>
            <a:ext cx="2229519" cy="406176"/>
          </a:xfrm>
          <a:prstGeom prst="rect">
            <a:avLst/>
          </a:prstGeom>
        </p:spPr>
        <p:txBody>
          <a:bodyPr anchor="ctr">
            <a:normAutofit/>
          </a:bodyPr>
          <a:lstStyle>
            <a:lvl1pPr marL="0" indent="0">
              <a:buNone/>
              <a:defRPr sz="1800" b="1">
                <a:solidFill>
                  <a:schemeClr val="bg1"/>
                </a:solidFill>
              </a:defRPr>
            </a:lvl1pPr>
          </a:lstStyle>
          <a:p>
            <a:pPr lvl="0"/>
            <a:r>
              <a:rPr lang="zh-CN" altLang="en-US" dirty="0" smtClean="0"/>
              <a:t>单击此处添加文本</a:t>
            </a:r>
          </a:p>
        </p:txBody>
      </p:sp>
      <p:grpSp>
        <p:nvGrpSpPr>
          <p:cNvPr id="7" name="组合 9"/>
          <p:cNvGrpSpPr/>
          <p:nvPr userDrawn="1"/>
        </p:nvGrpSpPr>
        <p:grpSpPr>
          <a:xfrm flipH="1" flipV="1">
            <a:off x="5788759" y="-4526"/>
            <a:ext cx="3355241" cy="1082869"/>
            <a:chOff x="2" y="4661198"/>
            <a:chExt cx="9075645" cy="2196802"/>
          </a:xfrm>
        </p:grpSpPr>
        <p:sp>
          <p:nvSpPr>
            <p:cNvPr id="9"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0"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Tree>
    <p:extLst>
      <p:ext uri="{BB962C8B-B14F-4D97-AF65-F5344CB8AC3E}">
        <p14:creationId xmlns:p14="http://schemas.microsoft.com/office/powerpoint/2010/main" val="38864012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2A3B"/>
        </a:solidFill>
        <a:effectLst/>
      </p:bgPr>
    </p:bg>
    <p:spTree>
      <p:nvGrpSpPr>
        <p:cNvPr id="1" name=""/>
        <p:cNvGrpSpPr/>
        <p:nvPr/>
      </p:nvGrpSpPr>
      <p:grpSpPr>
        <a:xfrm>
          <a:off x="0" y="0"/>
          <a:ext cx="0" cy="0"/>
          <a:chOff x="0" y="0"/>
          <a:chExt cx="0" cy="0"/>
        </a:xfrm>
      </p:grpSpPr>
      <p:grpSp>
        <p:nvGrpSpPr>
          <p:cNvPr id="10" name="组合 9"/>
          <p:cNvGrpSpPr/>
          <p:nvPr userDrawn="1"/>
        </p:nvGrpSpPr>
        <p:grpSpPr>
          <a:xfrm flipH="1" flipV="1">
            <a:off x="5788759" y="-4526"/>
            <a:ext cx="3355241" cy="1082869"/>
            <a:chOff x="2" y="4661198"/>
            <a:chExt cx="9075645" cy="2196802"/>
          </a:xfrm>
        </p:grpSpPr>
        <p:sp>
          <p:nvSpPr>
            <p:cNvPr id="11"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2"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
        <p:nvSpPr>
          <p:cNvPr id="17" name="文本框 16"/>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18" name="矩形 17"/>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19" name="矩形 18"/>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Tree>
    <p:extLst>
      <p:ext uri="{BB962C8B-B14F-4D97-AF65-F5344CB8AC3E}">
        <p14:creationId xmlns:p14="http://schemas.microsoft.com/office/powerpoint/2010/main" val="2822022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tx1"/>
        </a:solidFill>
        <a:effectLst/>
      </p:bgPr>
    </p:bg>
    <p:spTree>
      <p:nvGrpSpPr>
        <p:cNvPr id="1" name=""/>
        <p:cNvGrpSpPr/>
        <p:nvPr/>
      </p:nvGrpSpPr>
      <p:grpSpPr>
        <a:xfrm>
          <a:off x="0" y="0"/>
          <a:ext cx="0" cy="0"/>
          <a:chOff x="0" y="0"/>
          <a:chExt cx="0" cy="0"/>
        </a:xfrm>
      </p:grpSpPr>
      <p:sp>
        <p:nvSpPr>
          <p:cNvPr id="4" name="矩形 3"/>
          <p:cNvSpPr/>
          <p:nvPr userDrawn="1"/>
        </p:nvSpPr>
        <p:spPr>
          <a:xfrm>
            <a:off x="330452" y="759873"/>
            <a:ext cx="1223412"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背景图片素材</a:t>
            </a:r>
          </a:p>
        </p:txBody>
      </p:sp>
      <p:sp>
        <p:nvSpPr>
          <p:cNvPr id="5" name="矩形 4"/>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srgbClr val="FFFFFF"/>
                </a:solidFill>
                <a:latin typeface="Segoe UI Light"/>
                <a:ea typeface="微软雅黑" charset="0"/>
                <a:cs typeface="Segoe UI Light"/>
              </a:rPr>
              <a:t>OfficePLUS</a:t>
            </a:r>
            <a:endParaRPr lang="zh-CN" altLang="en-US" sz="750" kern="1200" dirty="0">
              <a:solidFill>
                <a:srgbClr val="FFFFFF"/>
              </a:solidFill>
              <a:latin typeface="Segoe UI Light"/>
              <a:ea typeface="微软雅黑" charset="0"/>
              <a:cs typeface="Segoe UI Light"/>
            </a:endParaRPr>
          </a:p>
        </p:txBody>
      </p:sp>
    </p:spTree>
    <p:extLst>
      <p:ext uri="{BB962C8B-B14F-4D97-AF65-F5344CB8AC3E}">
        <p14:creationId xmlns:p14="http://schemas.microsoft.com/office/powerpoint/2010/main" val="1963952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330453" y="759873"/>
            <a:ext cx="530915"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标注</a:t>
            </a:r>
            <a:endParaRPr lang="zh-CN" altLang="en-US" sz="1350" kern="1200" dirty="0">
              <a:solidFill>
                <a:srgbClr val="FFFFFF"/>
              </a:solidFill>
              <a:latin typeface="Segoe UI Light"/>
              <a:ea typeface="微软雅黑"/>
              <a:cs typeface="Segoe UI Light"/>
            </a:endParaRPr>
          </a:p>
        </p:txBody>
      </p:sp>
      <p:sp>
        <p:nvSpPr>
          <p:cNvPr id="11" name="矩形 10"/>
          <p:cNvSpPr/>
          <p:nvPr userDrawn="1"/>
        </p:nvSpPr>
        <p:spPr>
          <a:xfrm>
            <a:off x="1929442" y="759874"/>
            <a:ext cx="1051501" cy="2613023"/>
          </a:xfrm>
          <a:prstGeom prst="rect">
            <a:avLst/>
          </a:prstGeom>
        </p:spPr>
        <p:txBody>
          <a:bodyPr wrap="square">
            <a:spAutoFit/>
          </a:bodyPr>
          <a:lstStyle/>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字体使用 </a:t>
            </a: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行距</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背景图片出处</a:t>
            </a: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声明</a:t>
            </a:r>
            <a:endParaRPr lang="en-US" altLang="zh-CN" sz="1050" kern="1200" dirty="0" smtClean="0">
              <a:solidFill>
                <a:srgbClr val="FFFFFF"/>
              </a:solidFill>
              <a:latin typeface="Segoe UI Light"/>
              <a:ea typeface="微软雅黑"/>
              <a:cs typeface="Segoe UI Light"/>
            </a:endParaRPr>
          </a:p>
        </p:txBody>
      </p:sp>
      <p:sp>
        <p:nvSpPr>
          <p:cNvPr id="12" name="矩形 11"/>
          <p:cNvSpPr/>
          <p:nvPr userDrawn="1"/>
        </p:nvSpPr>
        <p:spPr>
          <a:xfrm>
            <a:off x="3114758" y="759873"/>
            <a:ext cx="5305759" cy="3203185"/>
          </a:xfrm>
          <a:prstGeom prst="rect">
            <a:avLst/>
          </a:prstGeom>
        </p:spPr>
        <p:txBody>
          <a:bodyPr wrap="square">
            <a:spAutoFit/>
          </a:bodyPr>
          <a:lstStyle/>
          <a:p>
            <a:pPr>
              <a:lnSpc>
                <a:spcPct val="130000"/>
              </a:lnSpc>
              <a:buClrTx/>
              <a:buFontTx/>
              <a:buNone/>
            </a:pPr>
            <a:r>
              <a:rPr lang="zh-CN" altLang="en-US" sz="1050" kern="1200" dirty="0" smtClean="0">
                <a:solidFill>
                  <a:srgbClr val="FFFFFF"/>
                </a:solidFill>
                <a:latin typeface="Segoe UI Light"/>
                <a:ea typeface="微软雅黑"/>
                <a:cs typeface="Segoe UI Light"/>
              </a:rPr>
              <a:t>英文 </a:t>
            </a:r>
            <a:r>
              <a:rPr lang="en-US" altLang="zh-CN" sz="1050" kern="1200" dirty="0">
                <a:solidFill>
                  <a:srgbClr val="FFFFFF"/>
                </a:solidFill>
                <a:latin typeface="Segoe UI Light"/>
                <a:ea typeface="微软雅黑"/>
                <a:cs typeface="Segoe UI Light"/>
              </a:rPr>
              <a:t>Century Gothic</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中文 微软雅黑</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正文 </a:t>
            </a:r>
            <a:r>
              <a:rPr lang="en-US" altLang="zh-CN" sz="1050" kern="1200" dirty="0" smtClean="0">
                <a:solidFill>
                  <a:srgbClr val="FFFFFF"/>
                </a:solidFill>
                <a:latin typeface="Segoe UI Light"/>
                <a:ea typeface="微软雅黑"/>
                <a:cs typeface="Segoe UI Light"/>
              </a:rPr>
              <a:t>1.3</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en-US" altLang="zh-CN" sz="1050" kern="1200" dirty="0" err="1" smtClean="0">
                <a:solidFill>
                  <a:srgbClr val="FFFFFF"/>
                </a:solidFill>
                <a:latin typeface="Segoe UI Light"/>
                <a:ea typeface="微软雅黑"/>
                <a:cs typeface="Segoe UI Light"/>
              </a:rPr>
              <a:t>cn.bing.com</a:t>
            </a: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defRPr/>
            </a:pPr>
            <a:r>
              <a:rPr lang="zh-CN" altLang="en-US" sz="1000" kern="1200" dirty="0" smtClean="0">
                <a:solidFill>
                  <a:prstClr val="white"/>
                </a:solidFill>
                <a:latin typeface="Century Gothic"/>
                <a:ea typeface="微软雅黑" charset="0"/>
                <a:cs typeface="+mn-cs"/>
              </a:rPr>
              <a:t>本网站所提供的任何信息内容（包括但不限于 </a:t>
            </a:r>
            <a:r>
              <a:rPr lang="en-US" altLang="zh-CN" sz="1000" kern="1200" dirty="0" smtClean="0">
                <a:solidFill>
                  <a:prstClr val="white"/>
                </a:solidFill>
                <a:latin typeface="Segoe UI Light" charset="0"/>
                <a:ea typeface="Segoe UI Light" charset="0"/>
                <a:cs typeface="Segoe UI Light" charset="0"/>
              </a:rPr>
              <a:t>PPT</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模板、</a:t>
            </a:r>
            <a:r>
              <a:rPr lang="en-US" altLang="zh-CN" sz="1000" kern="1200" dirty="0" smtClean="0">
                <a:solidFill>
                  <a:prstClr val="white"/>
                </a:solidFill>
                <a:latin typeface="Segoe UI Light" charset="0"/>
                <a:ea typeface="Segoe UI Light" charset="0"/>
                <a:cs typeface="Segoe UI Light" charset="0"/>
              </a:rPr>
              <a:t>Word</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文档、</a:t>
            </a:r>
            <a:r>
              <a:rPr lang="en-US" altLang="zh-CN" sz="1000" kern="1200" dirty="0" smtClean="0">
                <a:solidFill>
                  <a:prstClr val="white"/>
                </a:solidFill>
                <a:latin typeface="Segoe UI Light" charset="0"/>
                <a:ea typeface="Segoe UI Light" charset="0"/>
                <a:cs typeface="Segoe UI Light" charset="0"/>
              </a:rPr>
              <a:t>Excel</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图表、图片素材等）均受</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中华人民共和国著作权法</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信息网络传播权保护条例</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及其他适用的法律法规的保护，未经权利人书面明确授权，信息内容的任何部分</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包括图片或图表</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不得被全部或部分的复制、传播、销售，否则将承担法律责任。</a:t>
            </a:r>
            <a:endParaRPr lang="zh-CN" altLang="en-US" sz="1000" kern="1200" dirty="0">
              <a:solidFill>
                <a:prstClr val="white"/>
              </a:solidFill>
              <a:latin typeface="Century Gothic"/>
              <a:ea typeface="微软雅黑" charset="0"/>
              <a:cs typeface="+mn-cs"/>
            </a:endParaRPr>
          </a:p>
        </p:txBody>
      </p:sp>
      <p:sp>
        <p:nvSpPr>
          <p:cNvPr id="13" name="矩形 12"/>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prstClr val="white"/>
                </a:solidFill>
                <a:latin typeface="Segoe UI Light"/>
                <a:ea typeface="微软雅黑" charset="0"/>
                <a:cs typeface="Segoe UI Light"/>
              </a:rPr>
              <a:t>OfficePLUS</a:t>
            </a:r>
            <a:endParaRPr lang="zh-CN" altLang="en-US" sz="750" kern="12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260477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3315889" y="4458725"/>
            <a:ext cx="2512226" cy="246221"/>
          </a:xfrm>
          <a:prstGeom prst="rect">
            <a:avLst/>
          </a:prstGeom>
          <a:noFill/>
        </p:spPr>
        <p:txBody>
          <a:bodyPr wrap="none" rtlCol="0">
            <a:spAutoFit/>
          </a:bodyPr>
          <a:lstStyle/>
          <a:p>
            <a:pPr algn="ctr" defTabSz="457189">
              <a:buClrTx/>
              <a:buFontTx/>
              <a:buNone/>
            </a:pPr>
            <a:r>
              <a:rPr kumimoji="1" lang="zh-CN" altLang="en-US" sz="1000" kern="1200" dirty="0" smtClean="0">
                <a:latin typeface="Century Gothic"/>
                <a:ea typeface="微软雅黑" charset="0"/>
                <a:cs typeface="+mn-cs"/>
              </a:rPr>
              <a:t>点击</a:t>
            </a:r>
            <a:r>
              <a:rPr kumimoji="1" lang="en-US" altLang="zh-CN" sz="1000" kern="1200" dirty="0" smtClean="0">
                <a:latin typeface="Segoe UI Light" charset="0"/>
                <a:ea typeface="Segoe UI Light" charset="0"/>
                <a:cs typeface="Segoe UI Light" charset="0"/>
              </a:rPr>
              <a:t>Logo</a:t>
            </a:r>
            <a:r>
              <a:rPr kumimoji="1" lang="zh-CN" altLang="en-US" sz="1000" kern="1200" dirty="0" smtClean="0">
                <a:latin typeface="Century Gothic"/>
                <a:ea typeface="微软雅黑" charset="0"/>
                <a:cs typeface="+mn-cs"/>
              </a:rPr>
              <a:t>获取更多优质模板（放映模式）</a:t>
            </a:r>
            <a:endParaRPr kumimoji="1" lang="zh-CN" altLang="en-US" sz="1000" kern="1200" dirty="0">
              <a:latin typeface="Century Gothic"/>
              <a:ea typeface="微软雅黑" charset="0"/>
              <a:cs typeface="+mn-cs"/>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27305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290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22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2A3B"/>
        </a:solidFill>
        <a:effectLst/>
      </p:bgPr>
    </p:bg>
    <p:spTree>
      <p:nvGrpSpPr>
        <p:cNvPr id="1" name=""/>
        <p:cNvGrpSpPr/>
        <p:nvPr/>
      </p:nvGrpSpPr>
      <p:grpSpPr>
        <a:xfrm>
          <a:off x="0" y="0"/>
          <a:ext cx="0" cy="0"/>
          <a:chOff x="0" y="0"/>
          <a:chExt cx="0" cy="0"/>
        </a:xfrm>
      </p:grpSpPr>
      <p:sp>
        <p:nvSpPr>
          <p:cNvPr id="7" name="Freeform 627"/>
          <p:cNvSpPr>
            <a:spLocks/>
          </p:cNvSpPr>
          <p:nvPr userDrawn="1"/>
        </p:nvSpPr>
        <p:spPr bwMode="auto">
          <a:xfrm>
            <a:off x="2428421" y="28650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8" name="Freeform 627"/>
          <p:cNvSpPr>
            <a:spLocks/>
          </p:cNvSpPr>
          <p:nvPr userDrawn="1"/>
        </p:nvSpPr>
        <p:spPr bwMode="auto">
          <a:xfrm>
            <a:off x="2484824" y="1900596"/>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9" name="Freeform 627"/>
          <p:cNvSpPr>
            <a:spLocks/>
          </p:cNvSpPr>
          <p:nvPr userDrawn="1"/>
        </p:nvSpPr>
        <p:spPr bwMode="auto">
          <a:xfrm>
            <a:off x="1237796" y="239224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0" name="Freeform 627"/>
          <p:cNvSpPr>
            <a:spLocks/>
          </p:cNvSpPr>
          <p:nvPr userDrawn="1"/>
        </p:nvSpPr>
        <p:spPr bwMode="auto">
          <a:xfrm>
            <a:off x="2933246" y="86607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1" name="Freeform 627"/>
          <p:cNvSpPr>
            <a:spLocks/>
          </p:cNvSpPr>
          <p:nvPr userDrawn="1"/>
        </p:nvSpPr>
        <p:spPr bwMode="auto">
          <a:xfrm>
            <a:off x="1185853" y="61566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2" name="Freeform 627"/>
          <p:cNvSpPr>
            <a:spLocks/>
          </p:cNvSpPr>
          <p:nvPr userDrawn="1"/>
        </p:nvSpPr>
        <p:spPr bwMode="auto">
          <a:xfrm>
            <a:off x="656771" y="362632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3" name="Freeform 627"/>
          <p:cNvSpPr>
            <a:spLocks/>
          </p:cNvSpPr>
          <p:nvPr userDrawn="1"/>
        </p:nvSpPr>
        <p:spPr bwMode="auto">
          <a:xfrm>
            <a:off x="1941199" y="369558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4" name="Freeform 627"/>
          <p:cNvSpPr>
            <a:spLocks/>
          </p:cNvSpPr>
          <p:nvPr userDrawn="1"/>
        </p:nvSpPr>
        <p:spPr bwMode="auto">
          <a:xfrm>
            <a:off x="2731554"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5" name="Freeform 627"/>
          <p:cNvSpPr>
            <a:spLocks/>
          </p:cNvSpPr>
          <p:nvPr userDrawn="1"/>
        </p:nvSpPr>
        <p:spPr bwMode="auto">
          <a:xfrm>
            <a:off x="1438709"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6" name="Freeform 627"/>
          <p:cNvSpPr>
            <a:spLocks/>
          </p:cNvSpPr>
          <p:nvPr userDrawn="1"/>
        </p:nvSpPr>
        <p:spPr bwMode="auto">
          <a:xfrm>
            <a:off x="5972273" y="103852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7" name="Freeform 627"/>
          <p:cNvSpPr>
            <a:spLocks/>
          </p:cNvSpPr>
          <p:nvPr userDrawn="1"/>
        </p:nvSpPr>
        <p:spPr bwMode="auto">
          <a:xfrm>
            <a:off x="5086448" y="903788"/>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8" name="Freeform 627"/>
          <p:cNvSpPr>
            <a:spLocks/>
          </p:cNvSpPr>
          <p:nvPr userDrawn="1"/>
        </p:nvSpPr>
        <p:spPr bwMode="auto">
          <a:xfrm>
            <a:off x="6713349" y="319603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9" name="Freeform 627"/>
          <p:cNvSpPr>
            <a:spLocks/>
          </p:cNvSpPr>
          <p:nvPr userDrawn="1"/>
        </p:nvSpPr>
        <p:spPr bwMode="auto">
          <a:xfrm>
            <a:off x="7078701" y="502023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0" name="Freeform 627"/>
          <p:cNvSpPr>
            <a:spLocks/>
          </p:cNvSpPr>
          <p:nvPr userDrawn="1"/>
        </p:nvSpPr>
        <p:spPr bwMode="auto">
          <a:xfrm>
            <a:off x="7753558" y="26581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1" name="Freeform 627"/>
          <p:cNvSpPr>
            <a:spLocks/>
          </p:cNvSpPr>
          <p:nvPr userDrawn="1"/>
        </p:nvSpPr>
        <p:spPr bwMode="auto">
          <a:xfrm>
            <a:off x="7721112" y="608075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2" name="Freeform 627"/>
          <p:cNvSpPr>
            <a:spLocks/>
          </p:cNvSpPr>
          <p:nvPr userDrawn="1"/>
        </p:nvSpPr>
        <p:spPr bwMode="auto">
          <a:xfrm>
            <a:off x="7761982" y="376484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3" name="Freeform 627"/>
          <p:cNvSpPr>
            <a:spLocks/>
          </p:cNvSpPr>
          <p:nvPr userDrawn="1"/>
        </p:nvSpPr>
        <p:spPr bwMode="auto">
          <a:xfrm>
            <a:off x="6039668" y="539063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4" name="Freeform 627"/>
          <p:cNvSpPr>
            <a:spLocks/>
          </p:cNvSpPr>
          <p:nvPr userDrawn="1"/>
        </p:nvSpPr>
        <p:spPr bwMode="auto">
          <a:xfrm>
            <a:off x="3623871" y="295516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5" name="Freeform 627"/>
          <p:cNvSpPr>
            <a:spLocks/>
          </p:cNvSpPr>
          <p:nvPr userDrawn="1"/>
        </p:nvSpPr>
        <p:spPr bwMode="auto">
          <a:xfrm>
            <a:off x="4664080" y="2417261"/>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6" name="Freeform 627"/>
          <p:cNvSpPr>
            <a:spLocks/>
          </p:cNvSpPr>
          <p:nvPr userDrawn="1"/>
        </p:nvSpPr>
        <p:spPr bwMode="auto">
          <a:xfrm>
            <a:off x="4672505" y="352397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7" name="Freeform 627"/>
          <p:cNvSpPr>
            <a:spLocks/>
          </p:cNvSpPr>
          <p:nvPr userDrawn="1"/>
        </p:nvSpPr>
        <p:spPr bwMode="auto">
          <a:xfrm>
            <a:off x="4098182" y="437200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8" name="Freeform 627"/>
          <p:cNvSpPr>
            <a:spLocks/>
          </p:cNvSpPr>
          <p:nvPr userDrawn="1"/>
        </p:nvSpPr>
        <p:spPr bwMode="auto">
          <a:xfrm>
            <a:off x="5467004" y="302070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9" name="Freeform 627"/>
          <p:cNvSpPr>
            <a:spLocks/>
          </p:cNvSpPr>
          <p:nvPr userDrawn="1"/>
        </p:nvSpPr>
        <p:spPr bwMode="auto">
          <a:xfrm>
            <a:off x="4620561" y="554811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Tree>
    <p:extLst>
      <p:ext uri="{BB962C8B-B14F-4D97-AF65-F5344CB8AC3E}">
        <p14:creationId xmlns:p14="http://schemas.microsoft.com/office/powerpoint/2010/main" val="40731763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2A3B"/>
        </a:solidFill>
        <a:effectLst/>
      </p:bgPr>
    </p:bg>
    <p:spTree>
      <p:nvGrpSpPr>
        <p:cNvPr id="1" name=""/>
        <p:cNvGrpSpPr/>
        <p:nvPr/>
      </p:nvGrpSpPr>
      <p:grpSpPr>
        <a:xfrm>
          <a:off x="0" y="0"/>
          <a:ext cx="0" cy="0"/>
          <a:chOff x="0" y="0"/>
          <a:chExt cx="0" cy="0"/>
        </a:xfrm>
      </p:grpSpPr>
      <p:sp>
        <p:nvSpPr>
          <p:cNvPr id="2" name="文本框 1"/>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3" name="矩形 2"/>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4" name="矩形 3"/>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6" name="文本占位符 5"/>
          <p:cNvSpPr>
            <a:spLocks noGrp="1"/>
          </p:cNvSpPr>
          <p:nvPr>
            <p:ph type="body" sz="quarter" idx="10" hasCustomPrompt="1"/>
          </p:nvPr>
        </p:nvSpPr>
        <p:spPr>
          <a:xfrm>
            <a:off x="-9206" y="258200"/>
            <a:ext cx="2523806" cy="403131"/>
          </a:xfrm>
          <a:prstGeom prst="rect">
            <a:avLst/>
          </a:prstGeom>
        </p:spPr>
        <p:txBody>
          <a:bodyPr anchor="ctr">
            <a:normAutofit/>
          </a:bodyPr>
          <a:lstStyle>
            <a:lvl1pPr marL="0" indent="0">
              <a:buNone/>
              <a:defRPr sz="1800" b="1" baseline="0">
                <a:solidFill>
                  <a:schemeClr val="bg1"/>
                </a:solidFill>
              </a:defRPr>
            </a:lvl1pPr>
          </a:lstStyle>
          <a:p>
            <a:pPr lvl="0"/>
            <a:r>
              <a:rPr lang="en-US" altLang="zh-CN" dirty="0" smtClean="0"/>
              <a:t>ADD YOUR TLTLE HERE</a:t>
            </a:r>
            <a:endParaRPr lang="zh-CN" altLang="en-US" dirty="0" smtClean="0"/>
          </a:p>
        </p:txBody>
      </p:sp>
      <p:sp>
        <p:nvSpPr>
          <p:cNvPr id="8" name="文本占位符 7"/>
          <p:cNvSpPr>
            <a:spLocks noGrp="1"/>
          </p:cNvSpPr>
          <p:nvPr>
            <p:ph type="body" sz="quarter" idx="11" hasCustomPrompt="1"/>
          </p:nvPr>
        </p:nvSpPr>
        <p:spPr>
          <a:xfrm>
            <a:off x="0" y="672167"/>
            <a:ext cx="2229519" cy="406176"/>
          </a:xfrm>
          <a:prstGeom prst="rect">
            <a:avLst/>
          </a:prstGeom>
        </p:spPr>
        <p:txBody>
          <a:bodyPr anchor="ctr">
            <a:normAutofit/>
          </a:bodyPr>
          <a:lstStyle>
            <a:lvl1pPr marL="0" indent="0">
              <a:buNone/>
              <a:defRPr sz="1800" b="1">
                <a:solidFill>
                  <a:schemeClr val="bg1"/>
                </a:solidFill>
              </a:defRPr>
            </a:lvl1pPr>
          </a:lstStyle>
          <a:p>
            <a:pPr lvl="0"/>
            <a:r>
              <a:rPr lang="zh-CN" altLang="en-US" dirty="0" smtClean="0"/>
              <a:t>单击此处添加文本</a:t>
            </a:r>
          </a:p>
        </p:txBody>
      </p:sp>
      <p:grpSp>
        <p:nvGrpSpPr>
          <p:cNvPr id="7" name="组合 9"/>
          <p:cNvGrpSpPr/>
          <p:nvPr userDrawn="1"/>
        </p:nvGrpSpPr>
        <p:grpSpPr>
          <a:xfrm flipH="1" flipV="1">
            <a:off x="5788759" y="-4526"/>
            <a:ext cx="3355241" cy="1082869"/>
            <a:chOff x="2" y="4661198"/>
            <a:chExt cx="9075645" cy="2196802"/>
          </a:xfrm>
        </p:grpSpPr>
        <p:sp>
          <p:nvSpPr>
            <p:cNvPr id="9"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0"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Tree>
    <p:extLst>
      <p:ext uri="{BB962C8B-B14F-4D97-AF65-F5344CB8AC3E}">
        <p14:creationId xmlns:p14="http://schemas.microsoft.com/office/powerpoint/2010/main" val="19576946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2A3B"/>
        </a:solidFill>
        <a:effectLst/>
      </p:bgPr>
    </p:bg>
    <p:spTree>
      <p:nvGrpSpPr>
        <p:cNvPr id="1" name=""/>
        <p:cNvGrpSpPr/>
        <p:nvPr/>
      </p:nvGrpSpPr>
      <p:grpSpPr>
        <a:xfrm>
          <a:off x="0" y="0"/>
          <a:ext cx="0" cy="0"/>
          <a:chOff x="0" y="0"/>
          <a:chExt cx="0" cy="0"/>
        </a:xfrm>
      </p:grpSpPr>
      <p:grpSp>
        <p:nvGrpSpPr>
          <p:cNvPr id="10" name="组合 9"/>
          <p:cNvGrpSpPr/>
          <p:nvPr userDrawn="1"/>
        </p:nvGrpSpPr>
        <p:grpSpPr>
          <a:xfrm flipH="1" flipV="1">
            <a:off x="5788759" y="-4526"/>
            <a:ext cx="3355241" cy="1082869"/>
            <a:chOff x="2" y="4661198"/>
            <a:chExt cx="9075645" cy="2196802"/>
          </a:xfrm>
        </p:grpSpPr>
        <p:sp>
          <p:nvSpPr>
            <p:cNvPr id="11"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2"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
        <p:nvSpPr>
          <p:cNvPr id="17" name="文本框 16"/>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18" name="矩形 17"/>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19" name="矩形 18"/>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Tree>
    <p:extLst>
      <p:ext uri="{BB962C8B-B14F-4D97-AF65-F5344CB8AC3E}">
        <p14:creationId xmlns:p14="http://schemas.microsoft.com/office/powerpoint/2010/main" val="3068927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tx1"/>
        </a:solidFill>
        <a:effectLst/>
      </p:bgPr>
    </p:bg>
    <p:spTree>
      <p:nvGrpSpPr>
        <p:cNvPr id="1" name=""/>
        <p:cNvGrpSpPr/>
        <p:nvPr/>
      </p:nvGrpSpPr>
      <p:grpSpPr>
        <a:xfrm>
          <a:off x="0" y="0"/>
          <a:ext cx="0" cy="0"/>
          <a:chOff x="0" y="0"/>
          <a:chExt cx="0" cy="0"/>
        </a:xfrm>
      </p:grpSpPr>
      <p:sp>
        <p:nvSpPr>
          <p:cNvPr id="4" name="矩形 3"/>
          <p:cNvSpPr/>
          <p:nvPr userDrawn="1"/>
        </p:nvSpPr>
        <p:spPr>
          <a:xfrm>
            <a:off x="330452" y="759873"/>
            <a:ext cx="1223412"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背景图片素材</a:t>
            </a:r>
          </a:p>
        </p:txBody>
      </p:sp>
      <p:sp>
        <p:nvSpPr>
          <p:cNvPr id="5" name="矩形 4"/>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srgbClr val="FFFFFF"/>
                </a:solidFill>
                <a:latin typeface="Segoe UI Light"/>
                <a:ea typeface="微软雅黑" charset="0"/>
                <a:cs typeface="Segoe UI Light"/>
              </a:rPr>
              <a:t>OfficePLUS</a:t>
            </a:r>
            <a:endParaRPr lang="zh-CN" altLang="en-US" sz="750" kern="1200" dirty="0">
              <a:solidFill>
                <a:srgbClr val="FFFFFF"/>
              </a:solidFill>
              <a:latin typeface="Segoe UI Light"/>
              <a:ea typeface="微软雅黑" charset="0"/>
              <a:cs typeface="Segoe UI Light"/>
            </a:endParaRPr>
          </a:p>
        </p:txBody>
      </p:sp>
    </p:spTree>
    <p:extLst>
      <p:ext uri="{BB962C8B-B14F-4D97-AF65-F5344CB8AC3E}">
        <p14:creationId xmlns:p14="http://schemas.microsoft.com/office/powerpoint/2010/main" val="1358327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330453" y="759873"/>
            <a:ext cx="530915"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标注</a:t>
            </a:r>
            <a:endParaRPr lang="zh-CN" altLang="en-US" sz="1350" kern="1200" dirty="0">
              <a:solidFill>
                <a:srgbClr val="FFFFFF"/>
              </a:solidFill>
              <a:latin typeface="Segoe UI Light"/>
              <a:ea typeface="微软雅黑"/>
              <a:cs typeface="Segoe UI Light"/>
            </a:endParaRPr>
          </a:p>
        </p:txBody>
      </p:sp>
      <p:sp>
        <p:nvSpPr>
          <p:cNvPr id="11" name="矩形 10"/>
          <p:cNvSpPr/>
          <p:nvPr userDrawn="1"/>
        </p:nvSpPr>
        <p:spPr>
          <a:xfrm>
            <a:off x="1929442" y="759874"/>
            <a:ext cx="1051501" cy="2613023"/>
          </a:xfrm>
          <a:prstGeom prst="rect">
            <a:avLst/>
          </a:prstGeom>
        </p:spPr>
        <p:txBody>
          <a:bodyPr wrap="square">
            <a:spAutoFit/>
          </a:bodyPr>
          <a:lstStyle/>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字体使用 </a:t>
            </a: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行距</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背景图片出处</a:t>
            </a: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声明</a:t>
            </a:r>
            <a:endParaRPr lang="en-US" altLang="zh-CN" sz="1050" kern="1200" dirty="0" smtClean="0">
              <a:solidFill>
                <a:srgbClr val="FFFFFF"/>
              </a:solidFill>
              <a:latin typeface="Segoe UI Light"/>
              <a:ea typeface="微软雅黑"/>
              <a:cs typeface="Segoe UI Light"/>
            </a:endParaRPr>
          </a:p>
        </p:txBody>
      </p:sp>
      <p:sp>
        <p:nvSpPr>
          <p:cNvPr id="12" name="矩形 11"/>
          <p:cNvSpPr/>
          <p:nvPr userDrawn="1"/>
        </p:nvSpPr>
        <p:spPr>
          <a:xfrm>
            <a:off x="3114758" y="759873"/>
            <a:ext cx="5305759" cy="3203185"/>
          </a:xfrm>
          <a:prstGeom prst="rect">
            <a:avLst/>
          </a:prstGeom>
        </p:spPr>
        <p:txBody>
          <a:bodyPr wrap="square">
            <a:spAutoFit/>
          </a:bodyPr>
          <a:lstStyle/>
          <a:p>
            <a:pPr>
              <a:lnSpc>
                <a:spcPct val="130000"/>
              </a:lnSpc>
              <a:buClrTx/>
              <a:buFontTx/>
              <a:buNone/>
            </a:pPr>
            <a:r>
              <a:rPr lang="zh-CN" altLang="en-US" sz="1050" kern="1200" dirty="0" smtClean="0">
                <a:solidFill>
                  <a:srgbClr val="FFFFFF"/>
                </a:solidFill>
                <a:latin typeface="Segoe UI Light"/>
                <a:ea typeface="微软雅黑"/>
                <a:cs typeface="Segoe UI Light"/>
              </a:rPr>
              <a:t>英文 </a:t>
            </a:r>
            <a:r>
              <a:rPr lang="en-US" altLang="zh-CN" sz="1050" kern="1200" dirty="0">
                <a:solidFill>
                  <a:srgbClr val="FFFFFF"/>
                </a:solidFill>
                <a:latin typeface="Segoe UI Light"/>
                <a:ea typeface="微软雅黑"/>
                <a:cs typeface="Segoe UI Light"/>
              </a:rPr>
              <a:t>Century Gothic</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中文 微软雅黑</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正文 </a:t>
            </a:r>
            <a:r>
              <a:rPr lang="en-US" altLang="zh-CN" sz="1050" kern="1200" dirty="0" smtClean="0">
                <a:solidFill>
                  <a:srgbClr val="FFFFFF"/>
                </a:solidFill>
                <a:latin typeface="Segoe UI Light"/>
                <a:ea typeface="微软雅黑"/>
                <a:cs typeface="Segoe UI Light"/>
              </a:rPr>
              <a:t>1.3</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en-US" altLang="zh-CN" sz="1050" kern="1200" dirty="0" err="1" smtClean="0">
                <a:solidFill>
                  <a:srgbClr val="FFFFFF"/>
                </a:solidFill>
                <a:latin typeface="Segoe UI Light"/>
                <a:ea typeface="微软雅黑"/>
                <a:cs typeface="Segoe UI Light"/>
              </a:rPr>
              <a:t>cn.bing.com</a:t>
            </a: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defRPr/>
            </a:pPr>
            <a:r>
              <a:rPr lang="zh-CN" altLang="en-US" sz="1000" kern="1200" dirty="0" smtClean="0">
                <a:solidFill>
                  <a:prstClr val="white"/>
                </a:solidFill>
                <a:latin typeface="Century Gothic"/>
                <a:ea typeface="微软雅黑" charset="0"/>
                <a:cs typeface="+mn-cs"/>
              </a:rPr>
              <a:t>本网站所提供的任何信息内容（包括但不限于 </a:t>
            </a:r>
            <a:r>
              <a:rPr lang="en-US" altLang="zh-CN" sz="1000" kern="1200" dirty="0" smtClean="0">
                <a:solidFill>
                  <a:prstClr val="white"/>
                </a:solidFill>
                <a:latin typeface="Segoe UI Light" charset="0"/>
                <a:ea typeface="Segoe UI Light" charset="0"/>
                <a:cs typeface="Segoe UI Light" charset="0"/>
              </a:rPr>
              <a:t>PPT</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模板、</a:t>
            </a:r>
            <a:r>
              <a:rPr lang="en-US" altLang="zh-CN" sz="1000" kern="1200" dirty="0" smtClean="0">
                <a:solidFill>
                  <a:prstClr val="white"/>
                </a:solidFill>
                <a:latin typeface="Segoe UI Light" charset="0"/>
                <a:ea typeface="Segoe UI Light" charset="0"/>
                <a:cs typeface="Segoe UI Light" charset="0"/>
              </a:rPr>
              <a:t>Word</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文档、</a:t>
            </a:r>
            <a:r>
              <a:rPr lang="en-US" altLang="zh-CN" sz="1000" kern="1200" dirty="0" smtClean="0">
                <a:solidFill>
                  <a:prstClr val="white"/>
                </a:solidFill>
                <a:latin typeface="Segoe UI Light" charset="0"/>
                <a:ea typeface="Segoe UI Light" charset="0"/>
                <a:cs typeface="Segoe UI Light" charset="0"/>
              </a:rPr>
              <a:t>Excel</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图表、图片素材等）均受</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中华人民共和国著作权法</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信息网络传播权保护条例</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及其他适用的法律法规的保护，未经权利人书面明确授权，信息内容的任何部分</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包括图片或图表</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不得被全部或部分的复制、传播、销售，否则将承担法律责任。</a:t>
            </a:r>
            <a:endParaRPr lang="zh-CN" altLang="en-US" sz="1000" kern="1200" dirty="0">
              <a:solidFill>
                <a:prstClr val="white"/>
              </a:solidFill>
              <a:latin typeface="Century Gothic"/>
              <a:ea typeface="微软雅黑" charset="0"/>
              <a:cs typeface="+mn-cs"/>
            </a:endParaRPr>
          </a:p>
        </p:txBody>
      </p:sp>
      <p:sp>
        <p:nvSpPr>
          <p:cNvPr id="13" name="矩形 12"/>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prstClr val="white"/>
                </a:solidFill>
                <a:latin typeface="Segoe UI Light"/>
                <a:ea typeface="微软雅黑" charset="0"/>
                <a:cs typeface="Segoe UI Light"/>
              </a:rPr>
              <a:t>OfficePLUS</a:t>
            </a:r>
            <a:endParaRPr lang="zh-CN" altLang="en-US" sz="750" kern="12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3455841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3315889" y="4458725"/>
            <a:ext cx="2512226" cy="246221"/>
          </a:xfrm>
          <a:prstGeom prst="rect">
            <a:avLst/>
          </a:prstGeom>
          <a:noFill/>
        </p:spPr>
        <p:txBody>
          <a:bodyPr wrap="none" rtlCol="0">
            <a:spAutoFit/>
          </a:bodyPr>
          <a:lstStyle/>
          <a:p>
            <a:pPr algn="ctr" defTabSz="457189">
              <a:buClrTx/>
              <a:buFontTx/>
              <a:buNone/>
            </a:pPr>
            <a:r>
              <a:rPr kumimoji="1" lang="zh-CN" altLang="en-US" sz="1000" kern="1200" dirty="0" smtClean="0">
                <a:latin typeface="Century Gothic"/>
                <a:ea typeface="微软雅黑" charset="0"/>
                <a:cs typeface="+mn-cs"/>
              </a:rPr>
              <a:t>点击</a:t>
            </a:r>
            <a:r>
              <a:rPr kumimoji="1" lang="en-US" altLang="zh-CN" sz="1000" kern="1200" dirty="0" smtClean="0">
                <a:latin typeface="Segoe UI Light" charset="0"/>
                <a:ea typeface="Segoe UI Light" charset="0"/>
                <a:cs typeface="Segoe UI Light" charset="0"/>
              </a:rPr>
              <a:t>Logo</a:t>
            </a:r>
            <a:r>
              <a:rPr kumimoji="1" lang="zh-CN" altLang="en-US" sz="1000" kern="1200" dirty="0" smtClean="0">
                <a:latin typeface="Century Gothic"/>
                <a:ea typeface="微软雅黑" charset="0"/>
                <a:cs typeface="+mn-cs"/>
              </a:rPr>
              <a:t>获取更多优质模板（放映模式）</a:t>
            </a:r>
            <a:endParaRPr kumimoji="1" lang="zh-CN" altLang="en-US" sz="1000" kern="1200" dirty="0">
              <a:latin typeface="Century Gothic"/>
              <a:ea typeface="微软雅黑" charset="0"/>
              <a:cs typeface="+mn-cs"/>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26454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00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572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2A3B"/>
        </a:solidFill>
        <a:effectLst/>
      </p:bgPr>
    </p:bg>
    <p:spTree>
      <p:nvGrpSpPr>
        <p:cNvPr id="1" name=""/>
        <p:cNvGrpSpPr/>
        <p:nvPr/>
      </p:nvGrpSpPr>
      <p:grpSpPr>
        <a:xfrm>
          <a:off x="0" y="0"/>
          <a:ext cx="0" cy="0"/>
          <a:chOff x="0" y="0"/>
          <a:chExt cx="0" cy="0"/>
        </a:xfrm>
      </p:grpSpPr>
      <p:sp>
        <p:nvSpPr>
          <p:cNvPr id="7" name="Freeform 627"/>
          <p:cNvSpPr>
            <a:spLocks/>
          </p:cNvSpPr>
          <p:nvPr userDrawn="1"/>
        </p:nvSpPr>
        <p:spPr bwMode="auto">
          <a:xfrm>
            <a:off x="2428421" y="28650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8" name="Freeform 627"/>
          <p:cNvSpPr>
            <a:spLocks/>
          </p:cNvSpPr>
          <p:nvPr userDrawn="1"/>
        </p:nvSpPr>
        <p:spPr bwMode="auto">
          <a:xfrm>
            <a:off x="2484824" y="1900596"/>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9" name="Freeform 627"/>
          <p:cNvSpPr>
            <a:spLocks/>
          </p:cNvSpPr>
          <p:nvPr userDrawn="1"/>
        </p:nvSpPr>
        <p:spPr bwMode="auto">
          <a:xfrm>
            <a:off x="1237796" y="239224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0" name="Freeform 627"/>
          <p:cNvSpPr>
            <a:spLocks/>
          </p:cNvSpPr>
          <p:nvPr userDrawn="1"/>
        </p:nvSpPr>
        <p:spPr bwMode="auto">
          <a:xfrm>
            <a:off x="2933246" y="866072"/>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1" name="Freeform 627"/>
          <p:cNvSpPr>
            <a:spLocks/>
          </p:cNvSpPr>
          <p:nvPr userDrawn="1"/>
        </p:nvSpPr>
        <p:spPr bwMode="auto">
          <a:xfrm>
            <a:off x="1185853" y="61566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2" name="Freeform 627"/>
          <p:cNvSpPr>
            <a:spLocks/>
          </p:cNvSpPr>
          <p:nvPr userDrawn="1"/>
        </p:nvSpPr>
        <p:spPr bwMode="auto">
          <a:xfrm>
            <a:off x="656771" y="362632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3" name="Freeform 627"/>
          <p:cNvSpPr>
            <a:spLocks/>
          </p:cNvSpPr>
          <p:nvPr userDrawn="1"/>
        </p:nvSpPr>
        <p:spPr bwMode="auto">
          <a:xfrm>
            <a:off x="1941199" y="369558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4" name="Freeform 627"/>
          <p:cNvSpPr>
            <a:spLocks/>
          </p:cNvSpPr>
          <p:nvPr userDrawn="1"/>
        </p:nvSpPr>
        <p:spPr bwMode="auto">
          <a:xfrm>
            <a:off x="2731554"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5" name="Freeform 627"/>
          <p:cNvSpPr>
            <a:spLocks/>
          </p:cNvSpPr>
          <p:nvPr userDrawn="1"/>
        </p:nvSpPr>
        <p:spPr bwMode="auto">
          <a:xfrm>
            <a:off x="1438709" y="534588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6" name="Freeform 627"/>
          <p:cNvSpPr>
            <a:spLocks/>
          </p:cNvSpPr>
          <p:nvPr userDrawn="1"/>
        </p:nvSpPr>
        <p:spPr bwMode="auto">
          <a:xfrm>
            <a:off x="5972273" y="103852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7" name="Freeform 627"/>
          <p:cNvSpPr>
            <a:spLocks/>
          </p:cNvSpPr>
          <p:nvPr userDrawn="1"/>
        </p:nvSpPr>
        <p:spPr bwMode="auto">
          <a:xfrm>
            <a:off x="5086448" y="903788"/>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8" name="Freeform 627"/>
          <p:cNvSpPr>
            <a:spLocks/>
          </p:cNvSpPr>
          <p:nvPr userDrawn="1"/>
        </p:nvSpPr>
        <p:spPr bwMode="auto">
          <a:xfrm>
            <a:off x="6713349" y="3196037"/>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19" name="Freeform 627"/>
          <p:cNvSpPr>
            <a:spLocks/>
          </p:cNvSpPr>
          <p:nvPr userDrawn="1"/>
        </p:nvSpPr>
        <p:spPr bwMode="auto">
          <a:xfrm>
            <a:off x="7078701" y="502023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0" name="Freeform 627"/>
          <p:cNvSpPr>
            <a:spLocks/>
          </p:cNvSpPr>
          <p:nvPr userDrawn="1"/>
        </p:nvSpPr>
        <p:spPr bwMode="auto">
          <a:xfrm>
            <a:off x="7753558" y="265813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1" name="Freeform 627"/>
          <p:cNvSpPr>
            <a:spLocks/>
          </p:cNvSpPr>
          <p:nvPr userDrawn="1"/>
        </p:nvSpPr>
        <p:spPr bwMode="auto">
          <a:xfrm>
            <a:off x="7721112" y="608075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2" name="Freeform 627"/>
          <p:cNvSpPr>
            <a:spLocks/>
          </p:cNvSpPr>
          <p:nvPr userDrawn="1"/>
        </p:nvSpPr>
        <p:spPr bwMode="auto">
          <a:xfrm>
            <a:off x="7761982" y="3764843"/>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3" name="Freeform 627"/>
          <p:cNvSpPr>
            <a:spLocks/>
          </p:cNvSpPr>
          <p:nvPr userDrawn="1"/>
        </p:nvSpPr>
        <p:spPr bwMode="auto">
          <a:xfrm>
            <a:off x="6039668" y="5390635"/>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4" name="Freeform 627"/>
          <p:cNvSpPr>
            <a:spLocks/>
          </p:cNvSpPr>
          <p:nvPr userDrawn="1"/>
        </p:nvSpPr>
        <p:spPr bwMode="auto">
          <a:xfrm>
            <a:off x="3623871" y="295516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5" name="Freeform 627"/>
          <p:cNvSpPr>
            <a:spLocks/>
          </p:cNvSpPr>
          <p:nvPr userDrawn="1"/>
        </p:nvSpPr>
        <p:spPr bwMode="auto">
          <a:xfrm>
            <a:off x="4664080" y="2417261"/>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6" name="Freeform 627"/>
          <p:cNvSpPr>
            <a:spLocks/>
          </p:cNvSpPr>
          <p:nvPr userDrawn="1"/>
        </p:nvSpPr>
        <p:spPr bwMode="auto">
          <a:xfrm>
            <a:off x="4672505" y="3523970"/>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7" name="Freeform 627"/>
          <p:cNvSpPr>
            <a:spLocks/>
          </p:cNvSpPr>
          <p:nvPr userDrawn="1"/>
        </p:nvSpPr>
        <p:spPr bwMode="auto">
          <a:xfrm>
            <a:off x="4098182" y="4372004"/>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8" name="Freeform 627"/>
          <p:cNvSpPr>
            <a:spLocks/>
          </p:cNvSpPr>
          <p:nvPr userDrawn="1"/>
        </p:nvSpPr>
        <p:spPr bwMode="auto">
          <a:xfrm>
            <a:off x="5467004" y="302070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
        <p:nvSpPr>
          <p:cNvPr id="29" name="Freeform 627"/>
          <p:cNvSpPr>
            <a:spLocks/>
          </p:cNvSpPr>
          <p:nvPr userDrawn="1"/>
        </p:nvSpPr>
        <p:spPr bwMode="auto">
          <a:xfrm>
            <a:off x="4620561" y="5548119"/>
            <a:ext cx="103887" cy="138516"/>
          </a:xfrm>
          <a:custGeom>
            <a:avLst/>
            <a:gdLst/>
            <a:ahLst/>
            <a:cxnLst>
              <a:cxn ang="0">
                <a:pos x="96" y="50"/>
              </a:cxn>
              <a:cxn ang="0">
                <a:pos x="96" y="50"/>
              </a:cxn>
              <a:cxn ang="0">
                <a:pos x="96" y="48"/>
              </a:cxn>
              <a:cxn ang="0">
                <a:pos x="96" y="48"/>
              </a:cxn>
              <a:cxn ang="0">
                <a:pos x="96" y="48"/>
              </a:cxn>
              <a:cxn ang="0">
                <a:pos x="96" y="46"/>
              </a:cxn>
              <a:cxn ang="0">
                <a:pos x="96" y="46"/>
              </a:cxn>
              <a:cxn ang="0">
                <a:pos x="86" y="44"/>
              </a:cxn>
              <a:cxn ang="0">
                <a:pos x="78" y="42"/>
              </a:cxn>
              <a:cxn ang="0">
                <a:pos x="70" y="38"/>
              </a:cxn>
              <a:cxn ang="0">
                <a:pos x="64" y="32"/>
              </a:cxn>
              <a:cxn ang="0">
                <a:pos x="58" y="26"/>
              </a:cxn>
              <a:cxn ang="0">
                <a:pos x="54" y="18"/>
              </a:cxn>
              <a:cxn ang="0">
                <a:pos x="52" y="10"/>
              </a:cxn>
              <a:cxn ang="0">
                <a:pos x="50" y="0"/>
              </a:cxn>
              <a:cxn ang="0">
                <a:pos x="50" y="0"/>
              </a:cxn>
              <a:cxn ang="0">
                <a:pos x="48" y="0"/>
              </a:cxn>
              <a:cxn ang="0">
                <a:pos x="48" y="0"/>
              </a:cxn>
              <a:cxn ang="0">
                <a:pos x="48" y="0"/>
              </a:cxn>
              <a:cxn ang="0">
                <a:pos x="46" y="0"/>
              </a:cxn>
              <a:cxn ang="0">
                <a:pos x="46" y="0"/>
              </a:cxn>
              <a:cxn ang="0">
                <a:pos x="44" y="10"/>
              </a:cxn>
              <a:cxn ang="0">
                <a:pos x="42" y="18"/>
              </a:cxn>
              <a:cxn ang="0">
                <a:pos x="38" y="26"/>
              </a:cxn>
              <a:cxn ang="0">
                <a:pos x="32" y="32"/>
              </a:cxn>
              <a:cxn ang="0">
                <a:pos x="26" y="38"/>
              </a:cxn>
              <a:cxn ang="0">
                <a:pos x="18" y="42"/>
              </a:cxn>
              <a:cxn ang="0">
                <a:pos x="10" y="44"/>
              </a:cxn>
              <a:cxn ang="0">
                <a:pos x="0" y="46"/>
              </a:cxn>
              <a:cxn ang="0">
                <a:pos x="0" y="46"/>
              </a:cxn>
              <a:cxn ang="0">
                <a:pos x="0" y="48"/>
              </a:cxn>
              <a:cxn ang="0">
                <a:pos x="0" y="48"/>
              </a:cxn>
              <a:cxn ang="0">
                <a:pos x="0" y="48"/>
              </a:cxn>
              <a:cxn ang="0">
                <a:pos x="0" y="50"/>
              </a:cxn>
              <a:cxn ang="0">
                <a:pos x="0" y="50"/>
              </a:cxn>
              <a:cxn ang="0">
                <a:pos x="10" y="52"/>
              </a:cxn>
              <a:cxn ang="0">
                <a:pos x="18" y="54"/>
              </a:cxn>
              <a:cxn ang="0">
                <a:pos x="26" y="58"/>
              </a:cxn>
              <a:cxn ang="0">
                <a:pos x="32" y="64"/>
              </a:cxn>
              <a:cxn ang="0">
                <a:pos x="38" y="70"/>
              </a:cxn>
              <a:cxn ang="0">
                <a:pos x="42" y="78"/>
              </a:cxn>
              <a:cxn ang="0">
                <a:pos x="44" y="86"/>
              </a:cxn>
              <a:cxn ang="0">
                <a:pos x="46" y="96"/>
              </a:cxn>
              <a:cxn ang="0">
                <a:pos x="46" y="96"/>
              </a:cxn>
              <a:cxn ang="0">
                <a:pos x="48" y="96"/>
              </a:cxn>
              <a:cxn ang="0">
                <a:pos x="48" y="96"/>
              </a:cxn>
              <a:cxn ang="0">
                <a:pos x="48" y="96"/>
              </a:cxn>
              <a:cxn ang="0">
                <a:pos x="50" y="96"/>
              </a:cxn>
              <a:cxn ang="0">
                <a:pos x="50" y="96"/>
              </a:cxn>
              <a:cxn ang="0">
                <a:pos x="52" y="86"/>
              </a:cxn>
              <a:cxn ang="0">
                <a:pos x="54" y="78"/>
              </a:cxn>
              <a:cxn ang="0">
                <a:pos x="58" y="70"/>
              </a:cxn>
              <a:cxn ang="0">
                <a:pos x="64" y="64"/>
              </a:cxn>
              <a:cxn ang="0">
                <a:pos x="70" y="58"/>
              </a:cxn>
              <a:cxn ang="0">
                <a:pos x="78" y="54"/>
              </a:cxn>
              <a:cxn ang="0">
                <a:pos x="86" y="52"/>
              </a:cxn>
              <a:cxn ang="0">
                <a:pos x="96" y="50"/>
              </a:cxn>
              <a:cxn ang="0">
                <a:pos x="96" y="50"/>
              </a:cxn>
            </a:cxnLst>
            <a:rect l="0" t="0" r="r" b="b"/>
            <a:pathLst>
              <a:path w="96" h="96">
                <a:moveTo>
                  <a:pt x="96" y="50"/>
                </a:moveTo>
                <a:lnTo>
                  <a:pt x="96" y="50"/>
                </a:lnTo>
                <a:lnTo>
                  <a:pt x="96" y="48"/>
                </a:lnTo>
                <a:lnTo>
                  <a:pt x="96" y="48"/>
                </a:lnTo>
                <a:lnTo>
                  <a:pt x="96" y="48"/>
                </a:lnTo>
                <a:lnTo>
                  <a:pt x="96" y="46"/>
                </a:lnTo>
                <a:lnTo>
                  <a:pt x="96" y="46"/>
                </a:lnTo>
                <a:lnTo>
                  <a:pt x="86" y="44"/>
                </a:lnTo>
                <a:lnTo>
                  <a:pt x="78" y="42"/>
                </a:lnTo>
                <a:lnTo>
                  <a:pt x="70" y="38"/>
                </a:lnTo>
                <a:lnTo>
                  <a:pt x="64" y="32"/>
                </a:lnTo>
                <a:lnTo>
                  <a:pt x="58" y="26"/>
                </a:lnTo>
                <a:lnTo>
                  <a:pt x="54" y="18"/>
                </a:lnTo>
                <a:lnTo>
                  <a:pt x="52" y="10"/>
                </a:lnTo>
                <a:lnTo>
                  <a:pt x="50" y="0"/>
                </a:lnTo>
                <a:lnTo>
                  <a:pt x="50" y="0"/>
                </a:lnTo>
                <a:lnTo>
                  <a:pt x="48" y="0"/>
                </a:lnTo>
                <a:lnTo>
                  <a:pt x="48" y="0"/>
                </a:lnTo>
                <a:lnTo>
                  <a:pt x="48" y="0"/>
                </a:lnTo>
                <a:lnTo>
                  <a:pt x="46" y="0"/>
                </a:lnTo>
                <a:lnTo>
                  <a:pt x="46" y="0"/>
                </a:lnTo>
                <a:lnTo>
                  <a:pt x="44" y="10"/>
                </a:lnTo>
                <a:lnTo>
                  <a:pt x="42" y="18"/>
                </a:lnTo>
                <a:lnTo>
                  <a:pt x="38" y="26"/>
                </a:lnTo>
                <a:lnTo>
                  <a:pt x="32" y="32"/>
                </a:lnTo>
                <a:lnTo>
                  <a:pt x="26" y="38"/>
                </a:lnTo>
                <a:lnTo>
                  <a:pt x="18" y="42"/>
                </a:lnTo>
                <a:lnTo>
                  <a:pt x="10" y="44"/>
                </a:lnTo>
                <a:lnTo>
                  <a:pt x="0" y="46"/>
                </a:lnTo>
                <a:lnTo>
                  <a:pt x="0" y="46"/>
                </a:lnTo>
                <a:lnTo>
                  <a:pt x="0" y="48"/>
                </a:lnTo>
                <a:lnTo>
                  <a:pt x="0" y="48"/>
                </a:lnTo>
                <a:lnTo>
                  <a:pt x="0" y="48"/>
                </a:lnTo>
                <a:lnTo>
                  <a:pt x="0" y="50"/>
                </a:lnTo>
                <a:lnTo>
                  <a:pt x="0" y="50"/>
                </a:lnTo>
                <a:lnTo>
                  <a:pt x="10" y="52"/>
                </a:lnTo>
                <a:lnTo>
                  <a:pt x="18" y="54"/>
                </a:lnTo>
                <a:lnTo>
                  <a:pt x="26" y="58"/>
                </a:lnTo>
                <a:lnTo>
                  <a:pt x="32" y="64"/>
                </a:lnTo>
                <a:lnTo>
                  <a:pt x="38" y="70"/>
                </a:lnTo>
                <a:lnTo>
                  <a:pt x="42" y="78"/>
                </a:lnTo>
                <a:lnTo>
                  <a:pt x="44" y="86"/>
                </a:lnTo>
                <a:lnTo>
                  <a:pt x="46" y="96"/>
                </a:lnTo>
                <a:lnTo>
                  <a:pt x="46" y="96"/>
                </a:lnTo>
                <a:lnTo>
                  <a:pt x="48" y="96"/>
                </a:lnTo>
                <a:lnTo>
                  <a:pt x="48" y="96"/>
                </a:lnTo>
                <a:lnTo>
                  <a:pt x="48" y="96"/>
                </a:lnTo>
                <a:lnTo>
                  <a:pt x="50" y="96"/>
                </a:lnTo>
                <a:lnTo>
                  <a:pt x="50" y="96"/>
                </a:lnTo>
                <a:lnTo>
                  <a:pt x="52" y="86"/>
                </a:lnTo>
                <a:lnTo>
                  <a:pt x="54" y="78"/>
                </a:lnTo>
                <a:lnTo>
                  <a:pt x="58" y="70"/>
                </a:lnTo>
                <a:lnTo>
                  <a:pt x="64" y="64"/>
                </a:lnTo>
                <a:lnTo>
                  <a:pt x="70" y="58"/>
                </a:lnTo>
                <a:lnTo>
                  <a:pt x="78" y="54"/>
                </a:lnTo>
                <a:lnTo>
                  <a:pt x="86" y="52"/>
                </a:lnTo>
                <a:lnTo>
                  <a:pt x="96" y="50"/>
                </a:lnTo>
                <a:lnTo>
                  <a:pt x="96" y="50"/>
                </a:lnTo>
                <a:close/>
              </a:path>
            </a:pathLst>
          </a:custGeom>
          <a:solidFill>
            <a:srgbClr val="FFFF00"/>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zh-CN" altLang="en-US" sz="1350" kern="1200">
              <a:latin typeface="Century Gothic"/>
              <a:ea typeface="微软雅黑"/>
              <a:cs typeface="+mn-cs"/>
            </a:endParaRPr>
          </a:p>
        </p:txBody>
      </p:sp>
    </p:spTree>
    <p:extLst>
      <p:ext uri="{BB962C8B-B14F-4D97-AF65-F5344CB8AC3E}">
        <p14:creationId xmlns:p14="http://schemas.microsoft.com/office/powerpoint/2010/main" val="35905097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2A3B"/>
        </a:solidFill>
        <a:effectLst/>
      </p:bgPr>
    </p:bg>
    <p:spTree>
      <p:nvGrpSpPr>
        <p:cNvPr id="1" name=""/>
        <p:cNvGrpSpPr/>
        <p:nvPr/>
      </p:nvGrpSpPr>
      <p:grpSpPr>
        <a:xfrm>
          <a:off x="0" y="0"/>
          <a:ext cx="0" cy="0"/>
          <a:chOff x="0" y="0"/>
          <a:chExt cx="0" cy="0"/>
        </a:xfrm>
      </p:grpSpPr>
      <p:sp>
        <p:nvSpPr>
          <p:cNvPr id="2" name="文本框 1"/>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3" name="矩形 2"/>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4" name="矩形 3"/>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6" name="文本占位符 5"/>
          <p:cNvSpPr>
            <a:spLocks noGrp="1"/>
          </p:cNvSpPr>
          <p:nvPr>
            <p:ph type="body" sz="quarter" idx="10" hasCustomPrompt="1"/>
          </p:nvPr>
        </p:nvSpPr>
        <p:spPr>
          <a:xfrm>
            <a:off x="-9206" y="258200"/>
            <a:ext cx="2523806" cy="403131"/>
          </a:xfrm>
          <a:prstGeom prst="rect">
            <a:avLst/>
          </a:prstGeom>
        </p:spPr>
        <p:txBody>
          <a:bodyPr anchor="ctr">
            <a:normAutofit/>
          </a:bodyPr>
          <a:lstStyle>
            <a:lvl1pPr marL="0" indent="0">
              <a:buNone/>
              <a:defRPr sz="1800" b="1" baseline="0">
                <a:solidFill>
                  <a:schemeClr val="bg1"/>
                </a:solidFill>
              </a:defRPr>
            </a:lvl1pPr>
          </a:lstStyle>
          <a:p>
            <a:pPr lvl="0"/>
            <a:r>
              <a:rPr lang="en-US" altLang="zh-CN" dirty="0" smtClean="0"/>
              <a:t>ADD YOUR TLTLE HERE</a:t>
            </a:r>
            <a:endParaRPr lang="zh-CN" altLang="en-US" dirty="0" smtClean="0"/>
          </a:p>
        </p:txBody>
      </p:sp>
      <p:sp>
        <p:nvSpPr>
          <p:cNvPr id="8" name="文本占位符 7"/>
          <p:cNvSpPr>
            <a:spLocks noGrp="1"/>
          </p:cNvSpPr>
          <p:nvPr>
            <p:ph type="body" sz="quarter" idx="11" hasCustomPrompt="1"/>
          </p:nvPr>
        </p:nvSpPr>
        <p:spPr>
          <a:xfrm>
            <a:off x="0" y="672167"/>
            <a:ext cx="2229519" cy="406176"/>
          </a:xfrm>
          <a:prstGeom prst="rect">
            <a:avLst/>
          </a:prstGeom>
        </p:spPr>
        <p:txBody>
          <a:bodyPr anchor="ctr">
            <a:normAutofit/>
          </a:bodyPr>
          <a:lstStyle>
            <a:lvl1pPr marL="0" indent="0">
              <a:buNone/>
              <a:defRPr sz="1800" b="1">
                <a:solidFill>
                  <a:schemeClr val="bg1"/>
                </a:solidFill>
              </a:defRPr>
            </a:lvl1pPr>
          </a:lstStyle>
          <a:p>
            <a:pPr lvl="0"/>
            <a:r>
              <a:rPr lang="zh-CN" altLang="en-US" dirty="0" smtClean="0"/>
              <a:t>单击此处添加文本</a:t>
            </a:r>
          </a:p>
        </p:txBody>
      </p:sp>
      <p:grpSp>
        <p:nvGrpSpPr>
          <p:cNvPr id="7" name="组合 9"/>
          <p:cNvGrpSpPr/>
          <p:nvPr userDrawn="1"/>
        </p:nvGrpSpPr>
        <p:grpSpPr>
          <a:xfrm flipH="1" flipV="1">
            <a:off x="5788759" y="-4526"/>
            <a:ext cx="3355241" cy="1082869"/>
            <a:chOff x="2" y="4661198"/>
            <a:chExt cx="9075645" cy="2196802"/>
          </a:xfrm>
        </p:grpSpPr>
        <p:sp>
          <p:nvSpPr>
            <p:cNvPr id="9"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0"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Tree>
    <p:extLst>
      <p:ext uri="{BB962C8B-B14F-4D97-AF65-F5344CB8AC3E}">
        <p14:creationId xmlns:p14="http://schemas.microsoft.com/office/powerpoint/2010/main" val="16136546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2A3B"/>
        </a:solidFill>
        <a:effectLst/>
      </p:bgPr>
    </p:bg>
    <p:spTree>
      <p:nvGrpSpPr>
        <p:cNvPr id="1" name=""/>
        <p:cNvGrpSpPr/>
        <p:nvPr/>
      </p:nvGrpSpPr>
      <p:grpSpPr>
        <a:xfrm>
          <a:off x="0" y="0"/>
          <a:ext cx="0" cy="0"/>
          <a:chOff x="0" y="0"/>
          <a:chExt cx="0" cy="0"/>
        </a:xfrm>
      </p:grpSpPr>
      <p:grpSp>
        <p:nvGrpSpPr>
          <p:cNvPr id="10" name="组合 9"/>
          <p:cNvGrpSpPr/>
          <p:nvPr userDrawn="1"/>
        </p:nvGrpSpPr>
        <p:grpSpPr>
          <a:xfrm flipH="1" flipV="1">
            <a:off x="5788759" y="-4526"/>
            <a:ext cx="3355241" cy="1082869"/>
            <a:chOff x="2" y="4661198"/>
            <a:chExt cx="9075645" cy="2196802"/>
          </a:xfrm>
        </p:grpSpPr>
        <p:sp>
          <p:nvSpPr>
            <p:cNvPr id="11"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sp>
          <p:nvSpPr>
            <p:cNvPr id="12"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kumimoji="1" lang="zh-CN" altLang="en-US" sz="1350" kern="1200">
                <a:solidFill>
                  <a:prstClr val="white"/>
                </a:solidFill>
                <a:latin typeface="Calibri"/>
                <a:ea typeface="宋体"/>
              </a:endParaRPr>
            </a:p>
          </p:txBody>
        </p:sp>
      </p:grpSp>
      <p:sp>
        <p:nvSpPr>
          <p:cNvPr id="17" name="文本框 16"/>
          <p:cNvSpPr txBox="1"/>
          <p:nvPr userDrawn="1"/>
        </p:nvSpPr>
        <p:spPr>
          <a:xfrm>
            <a:off x="-1" y="247363"/>
            <a:ext cx="25146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Tx/>
              <a:buFontTx/>
              <a:buNone/>
            </a:pPr>
            <a:endParaRPr lang="en-US" altLang="zh-CN" sz="1350" kern="1200" dirty="0" smtClean="0">
              <a:solidFill>
                <a:srgbClr val="FFFFFF"/>
              </a:solidFill>
            </a:endParaRPr>
          </a:p>
          <a:p>
            <a:pPr>
              <a:buClrTx/>
              <a:buFontTx/>
              <a:buNone/>
            </a:pPr>
            <a:endParaRPr lang="en-US" altLang="zh-CN" sz="1350" kern="1200" dirty="0" smtClean="0">
              <a:solidFill>
                <a:srgbClr val="FFFFFF"/>
              </a:solidFill>
            </a:endParaRPr>
          </a:p>
        </p:txBody>
      </p:sp>
      <p:sp>
        <p:nvSpPr>
          <p:cNvPr id="18" name="矩形 17"/>
          <p:cNvSpPr/>
          <p:nvPr userDrawn="1"/>
        </p:nvSpPr>
        <p:spPr>
          <a:xfrm>
            <a:off x="2646691" y="247363"/>
            <a:ext cx="248388"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
        <p:nvSpPr>
          <p:cNvPr id="19" name="矩形 18"/>
          <p:cNvSpPr/>
          <p:nvPr userDrawn="1"/>
        </p:nvSpPr>
        <p:spPr>
          <a:xfrm>
            <a:off x="3027170" y="247363"/>
            <a:ext cx="146379"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FFFF"/>
              </a:solidFill>
            </a:endParaRPr>
          </a:p>
        </p:txBody>
      </p:sp>
    </p:spTree>
    <p:extLst>
      <p:ext uri="{BB962C8B-B14F-4D97-AF65-F5344CB8AC3E}">
        <p14:creationId xmlns:p14="http://schemas.microsoft.com/office/powerpoint/2010/main" val="5693713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tx1"/>
        </a:solidFill>
        <a:effectLst/>
      </p:bgPr>
    </p:bg>
    <p:spTree>
      <p:nvGrpSpPr>
        <p:cNvPr id="1" name=""/>
        <p:cNvGrpSpPr/>
        <p:nvPr/>
      </p:nvGrpSpPr>
      <p:grpSpPr>
        <a:xfrm>
          <a:off x="0" y="0"/>
          <a:ext cx="0" cy="0"/>
          <a:chOff x="0" y="0"/>
          <a:chExt cx="0" cy="0"/>
        </a:xfrm>
      </p:grpSpPr>
      <p:sp>
        <p:nvSpPr>
          <p:cNvPr id="4" name="矩形 3"/>
          <p:cNvSpPr/>
          <p:nvPr userDrawn="1"/>
        </p:nvSpPr>
        <p:spPr>
          <a:xfrm>
            <a:off x="330452" y="759873"/>
            <a:ext cx="1223412"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背景图片素材</a:t>
            </a:r>
          </a:p>
        </p:txBody>
      </p:sp>
      <p:sp>
        <p:nvSpPr>
          <p:cNvPr id="5" name="矩形 4"/>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srgbClr val="FFFFFF"/>
                </a:solidFill>
                <a:latin typeface="Segoe UI Light"/>
                <a:ea typeface="微软雅黑" charset="0"/>
                <a:cs typeface="Segoe UI Light"/>
              </a:rPr>
              <a:t>OfficePLUS</a:t>
            </a:r>
            <a:endParaRPr lang="zh-CN" altLang="en-US" sz="750" kern="1200" dirty="0">
              <a:solidFill>
                <a:srgbClr val="FFFFFF"/>
              </a:solidFill>
              <a:latin typeface="Segoe UI Light"/>
              <a:ea typeface="微软雅黑" charset="0"/>
              <a:cs typeface="Segoe UI Light"/>
            </a:endParaRPr>
          </a:p>
        </p:txBody>
      </p:sp>
    </p:spTree>
    <p:extLst>
      <p:ext uri="{BB962C8B-B14F-4D97-AF65-F5344CB8AC3E}">
        <p14:creationId xmlns:p14="http://schemas.microsoft.com/office/powerpoint/2010/main" val="3088738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330453" y="759873"/>
            <a:ext cx="530915" cy="300082"/>
          </a:xfrm>
          <a:prstGeom prst="rect">
            <a:avLst/>
          </a:prstGeom>
        </p:spPr>
        <p:txBody>
          <a:bodyPr wrap="none">
            <a:spAutoFit/>
          </a:bodyPr>
          <a:lstStyle/>
          <a:p>
            <a:pPr defTabSz="457189">
              <a:buClrTx/>
              <a:buFontTx/>
              <a:buNone/>
            </a:pPr>
            <a:r>
              <a:rPr lang="zh-CN" altLang="en-US" sz="1350" kern="1200" dirty="0" smtClean="0">
                <a:solidFill>
                  <a:srgbClr val="FFFFFF"/>
                </a:solidFill>
                <a:latin typeface="Segoe UI Light"/>
                <a:ea typeface="微软雅黑"/>
                <a:cs typeface="Segoe UI Light"/>
              </a:rPr>
              <a:t>标注</a:t>
            </a:r>
            <a:endParaRPr lang="zh-CN" altLang="en-US" sz="1350" kern="1200" dirty="0">
              <a:solidFill>
                <a:srgbClr val="FFFFFF"/>
              </a:solidFill>
              <a:latin typeface="Segoe UI Light"/>
              <a:ea typeface="微软雅黑"/>
              <a:cs typeface="Segoe UI Light"/>
            </a:endParaRPr>
          </a:p>
        </p:txBody>
      </p:sp>
      <p:sp>
        <p:nvSpPr>
          <p:cNvPr id="11" name="矩形 10"/>
          <p:cNvSpPr/>
          <p:nvPr userDrawn="1"/>
        </p:nvSpPr>
        <p:spPr>
          <a:xfrm>
            <a:off x="1929442" y="759874"/>
            <a:ext cx="1051501" cy="2613023"/>
          </a:xfrm>
          <a:prstGeom prst="rect">
            <a:avLst/>
          </a:prstGeom>
        </p:spPr>
        <p:txBody>
          <a:bodyPr wrap="square">
            <a:spAutoFit/>
          </a:bodyPr>
          <a:lstStyle/>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字体使用 </a:t>
            </a: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行距</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背景图片出处</a:t>
            </a: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声明</a:t>
            </a:r>
            <a:endParaRPr lang="en-US" altLang="zh-CN" sz="1050" kern="1200" dirty="0" smtClean="0">
              <a:solidFill>
                <a:srgbClr val="FFFFFF"/>
              </a:solidFill>
              <a:latin typeface="Segoe UI Light"/>
              <a:ea typeface="微软雅黑"/>
              <a:cs typeface="Segoe UI Light"/>
            </a:endParaRPr>
          </a:p>
        </p:txBody>
      </p:sp>
      <p:sp>
        <p:nvSpPr>
          <p:cNvPr id="12" name="矩形 11"/>
          <p:cNvSpPr/>
          <p:nvPr userDrawn="1"/>
        </p:nvSpPr>
        <p:spPr>
          <a:xfrm>
            <a:off x="3114758" y="759873"/>
            <a:ext cx="5305759" cy="3203185"/>
          </a:xfrm>
          <a:prstGeom prst="rect">
            <a:avLst/>
          </a:prstGeom>
        </p:spPr>
        <p:txBody>
          <a:bodyPr wrap="square">
            <a:spAutoFit/>
          </a:bodyPr>
          <a:lstStyle/>
          <a:p>
            <a:pPr>
              <a:lnSpc>
                <a:spcPct val="130000"/>
              </a:lnSpc>
              <a:buClrTx/>
              <a:buFontTx/>
              <a:buNone/>
            </a:pPr>
            <a:r>
              <a:rPr lang="zh-CN" altLang="en-US" sz="1050" kern="1200" dirty="0" smtClean="0">
                <a:solidFill>
                  <a:srgbClr val="FFFFFF"/>
                </a:solidFill>
                <a:latin typeface="Segoe UI Light"/>
                <a:ea typeface="微软雅黑"/>
                <a:cs typeface="Segoe UI Light"/>
              </a:rPr>
              <a:t>英文 </a:t>
            </a:r>
            <a:r>
              <a:rPr lang="en-US" altLang="zh-CN" sz="1050" kern="1200" dirty="0">
                <a:solidFill>
                  <a:srgbClr val="FFFFFF"/>
                </a:solidFill>
                <a:latin typeface="Segoe UI Light"/>
                <a:ea typeface="微软雅黑"/>
                <a:cs typeface="Segoe UI Light"/>
              </a:rPr>
              <a:t>Century Gothic</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中文 微软雅黑</a:t>
            </a: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zh-CN" altLang="en-US" sz="1050" kern="1200" dirty="0" smtClean="0">
                <a:solidFill>
                  <a:srgbClr val="FFFFFF"/>
                </a:solidFill>
                <a:latin typeface="Segoe UI Light"/>
                <a:ea typeface="微软雅黑"/>
                <a:cs typeface="Segoe UI Light"/>
              </a:rPr>
              <a:t>正文 </a:t>
            </a:r>
            <a:r>
              <a:rPr lang="en-US" altLang="zh-CN" sz="1050" kern="1200" dirty="0" smtClean="0">
                <a:solidFill>
                  <a:srgbClr val="FFFFFF"/>
                </a:solidFill>
                <a:latin typeface="Segoe UI Light"/>
                <a:ea typeface="微软雅黑"/>
                <a:cs typeface="Segoe UI Light"/>
              </a:rPr>
              <a:t>1.3</a:t>
            </a:r>
          </a:p>
          <a:p>
            <a:pPr defTabSz="457189">
              <a:lnSpc>
                <a:spcPct val="130000"/>
              </a:lnSpc>
              <a:buClrTx/>
              <a:buFontTx/>
              <a:buNone/>
            </a:pPr>
            <a:endParaRPr lang="en-US" altLang="zh-CN" sz="1050" kern="1200" dirty="0">
              <a:solidFill>
                <a:srgbClr val="FFFFFF"/>
              </a:solidFill>
              <a:latin typeface="Segoe UI Light"/>
              <a:ea typeface="微软雅黑"/>
              <a:cs typeface="Segoe UI Light"/>
            </a:endParaRPr>
          </a:p>
          <a:p>
            <a:pPr defTabSz="457189">
              <a:lnSpc>
                <a:spcPct val="130000"/>
              </a:lnSpc>
              <a:buClrTx/>
              <a:buFontTx/>
              <a:buNone/>
            </a:pPr>
            <a:endParaRPr lang="en-US" altLang="zh-CN" sz="1050" kern="1200" dirty="0" smtClean="0">
              <a:solidFill>
                <a:srgbClr val="FFFFFF"/>
              </a:solidFill>
              <a:latin typeface="Segoe UI Light"/>
              <a:ea typeface="微软雅黑"/>
              <a:cs typeface="Segoe UI Light"/>
            </a:endParaRPr>
          </a:p>
          <a:p>
            <a:pPr defTabSz="457189">
              <a:lnSpc>
                <a:spcPct val="130000"/>
              </a:lnSpc>
              <a:buClrTx/>
              <a:buFontTx/>
              <a:buNone/>
            </a:pPr>
            <a:r>
              <a:rPr lang="en-US" altLang="zh-CN" sz="1050" kern="1200" dirty="0" err="1" smtClean="0">
                <a:solidFill>
                  <a:srgbClr val="FFFFFF"/>
                </a:solidFill>
                <a:latin typeface="Segoe UI Light"/>
                <a:ea typeface="微软雅黑"/>
                <a:cs typeface="Segoe UI Light"/>
              </a:rPr>
              <a:t>cn.bing.com</a:t>
            </a: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a:solidFill>
                <a:srgbClr val="FFFFFF"/>
              </a:solidFill>
              <a:latin typeface="Segoe UI Light"/>
              <a:ea typeface="微软雅黑"/>
              <a:cs typeface="Segoe UI Light"/>
            </a:endParaRPr>
          </a:p>
          <a:p>
            <a:pPr defTabSz="457189">
              <a:lnSpc>
                <a:spcPct val="130000"/>
              </a:lnSpc>
              <a:buClrTx/>
              <a:buFontTx/>
              <a:buNone/>
            </a:pPr>
            <a:endParaRPr lang="zh-CN" altLang="en-US" sz="1050" kern="1200" dirty="0" smtClean="0">
              <a:solidFill>
                <a:srgbClr val="FFFFFF"/>
              </a:solidFill>
              <a:latin typeface="Segoe UI Light"/>
              <a:ea typeface="微软雅黑"/>
              <a:cs typeface="Segoe UI Light"/>
            </a:endParaRPr>
          </a:p>
          <a:p>
            <a:pPr defTabSz="457189">
              <a:lnSpc>
                <a:spcPct val="130000"/>
              </a:lnSpc>
              <a:buClrTx/>
              <a:buFontTx/>
              <a:buNone/>
              <a:defRPr/>
            </a:pPr>
            <a:r>
              <a:rPr lang="zh-CN" altLang="en-US" sz="1000" kern="1200" dirty="0" smtClean="0">
                <a:solidFill>
                  <a:prstClr val="white"/>
                </a:solidFill>
                <a:latin typeface="Century Gothic"/>
                <a:ea typeface="微软雅黑" charset="0"/>
                <a:cs typeface="+mn-cs"/>
              </a:rPr>
              <a:t>本网站所提供的任何信息内容（包括但不限于 </a:t>
            </a:r>
            <a:r>
              <a:rPr lang="en-US" altLang="zh-CN" sz="1000" kern="1200" dirty="0" smtClean="0">
                <a:solidFill>
                  <a:prstClr val="white"/>
                </a:solidFill>
                <a:latin typeface="Segoe UI Light" charset="0"/>
                <a:ea typeface="Segoe UI Light" charset="0"/>
                <a:cs typeface="Segoe UI Light" charset="0"/>
              </a:rPr>
              <a:t>PPT</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模板、</a:t>
            </a:r>
            <a:r>
              <a:rPr lang="en-US" altLang="zh-CN" sz="1000" kern="1200" dirty="0" smtClean="0">
                <a:solidFill>
                  <a:prstClr val="white"/>
                </a:solidFill>
                <a:latin typeface="Segoe UI Light" charset="0"/>
                <a:ea typeface="Segoe UI Light" charset="0"/>
                <a:cs typeface="Segoe UI Light" charset="0"/>
              </a:rPr>
              <a:t>Word</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文档、</a:t>
            </a:r>
            <a:r>
              <a:rPr lang="en-US" altLang="zh-CN" sz="1000" kern="1200" dirty="0" smtClean="0">
                <a:solidFill>
                  <a:prstClr val="white"/>
                </a:solidFill>
                <a:latin typeface="Segoe UI Light" charset="0"/>
                <a:ea typeface="Segoe UI Light" charset="0"/>
                <a:cs typeface="Segoe UI Light" charset="0"/>
              </a:rPr>
              <a:t>Excel</a:t>
            </a:r>
            <a:r>
              <a:rPr lang="zh-CN" altLang="en-US" sz="1000" kern="1200" dirty="0" smtClean="0">
                <a:solidFill>
                  <a:prstClr val="white"/>
                </a:solidFill>
                <a:latin typeface="Segoe UI Light" charset="0"/>
                <a:ea typeface="Segoe UI Light" charset="0"/>
                <a:cs typeface="Segoe UI Light" charset="0"/>
              </a:rPr>
              <a:t> </a:t>
            </a:r>
            <a:r>
              <a:rPr lang="zh-CN" altLang="en-US" sz="1000" kern="1200" dirty="0" smtClean="0">
                <a:solidFill>
                  <a:prstClr val="white"/>
                </a:solidFill>
                <a:latin typeface="Century Gothic"/>
                <a:ea typeface="微软雅黑" charset="0"/>
                <a:cs typeface="+mn-cs"/>
              </a:rPr>
              <a:t>图表、图片素材等）均受</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中华人民共和国著作权法</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信息网络传播权保护条例</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及其他适用的法律法规的保护，未经权利人书面明确授权，信息内容的任何部分</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包括图片或图表</a:t>
            </a:r>
            <a:r>
              <a:rPr lang="en-US" altLang="zh-CN" sz="1000" kern="1200" dirty="0" smtClean="0">
                <a:solidFill>
                  <a:prstClr val="white"/>
                </a:solidFill>
                <a:latin typeface="Century Gothic"/>
                <a:ea typeface="微软雅黑" charset="0"/>
                <a:cs typeface="+mn-cs"/>
              </a:rPr>
              <a:t>)</a:t>
            </a:r>
            <a:r>
              <a:rPr lang="zh-CN" altLang="en-US" sz="1000" kern="1200" dirty="0" smtClean="0">
                <a:solidFill>
                  <a:prstClr val="white"/>
                </a:solidFill>
                <a:latin typeface="Century Gothic"/>
                <a:ea typeface="微软雅黑" charset="0"/>
                <a:cs typeface="+mn-cs"/>
              </a:rPr>
              <a:t>不得被全部或部分的复制、传播、销售，否则将承担法律责任。</a:t>
            </a:r>
            <a:endParaRPr lang="zh-CN" altLang="en-US" sz="1000" kern="1200" dirty="0">
              <a:solidFill>
                <a:prstClr val="white"/>
              </a:solidFill>
              <a:latin typeface="Century Gothic"/>
              <a:ea typeface="微软雅黑" charset="0"/>
              <a:cs typeface="+mn-cs"/>
            </a:endParaRPr>
          </a:p>
        </p:txBody>
      </p:sp>
      <p:sp>
        <p:nvSpPr>
          <p:cNvPr id="13" name="矩形 12"/>
          <p:cNvSpPr/>
          <p:nvPr userDrawn="1"/>
        </p:nvSpPr>
        <p:spPr>
          <a:xfrm>
            <a:off x="330453" y="182446"/>
            <a:ext cx="630301" cy="207749"/>
          </a:xfrm>
          <a:prstGeom prst="rect">
            <a:avLst/>
          </a:prstGeom>
        </p:spPr>
        <p:txBody>
          <a:bodyPr wrap="none">
            <a:spAutoFit/>
          </a:bodyPr>
          <a:lstStyle/>
          <a:p>
            <a:pPr defTabSz="457189">
              <a:buClrTx/>
              <a:buFontTx/>
              <a:buNone/>
            </a:pPr>
            <a:r>
              <a:rPr kumimoji="1" lang="en-US" altLang="zh-CN" sz="750" kern="1200" dirty="0" smtClean="0">
                <a:solidFill>
                  <a:prstClr val="white"/>
                </a:solidFill>
                <a:latin typeface="Segoe UI Light"/>
                <a:ea typeface="微软雅黑" charset="0"/>
                <a:cs typeface="Segoe UI Light"/>
              </a:rPr>
              <a:t>OfficePLUS</a:t>
            </a:r>
            <a:endParaRPr lang="zh-CN" altLang="en-US" sz="750" kern="12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1771405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3315889" y="4458725"/>
            <a:ext cx="2512226" cy="246221"/>
          </a:xfrm>
          <a:prstGeom prst="rect">
            <a:avLst/>
          </a:prstGeom>
          <a:noFill/>
        </p:spPr>
        <p:txBody>
          <a:bodyPr wrap="none" rtlCol="0">
            <a:spAutoFit/>
          </a:bodyPr>
          <a:lstStyle/>
          <a:p>
            <a:pPr algn="ctr" defTabSz="457189">
              <a:buClrTx/>
              <a:buFontTx/>
              <a:buNone/>
            </a:pPr>
            <a:r>
              <a:rPr kumimoji="1" lang="zh-CN" altLang="en-US" sz="1000" kern="1200" dirty="0" smtClean="0">
                <a:latin typeface="Century Gothic"/>
                <a:ea typeface="微软雅黑" charset="0"/>
                <a:cs typeface="+mn-cs"/>
              </a:rPr>
              <a:t>点击</a:t>
            </a:r>
            <a:r>
              <a:rPr kumimoji="1" lang="en-US" altLang="zh-CN" sz="1000" kern="1200" dirty="0" smtClean="0">
                <a:latin typeface="Segoe UI Light" charset="0"/>
                <a:ea typeface="Segoe UI Light" charset="0"/>
                <a:cs typeface="Segoe UI Light" charset="0"/>
              </a:rPr>
              <a:t>Logo</a:t>
            </a:r>
            <a:r>
              <a:rPr kumimoji="1" lang="zh-CN" altLang="en-US" sz="1000" kern="1200" dirty="0" smtClean="0">
                <a:latin typeface="Century Gothic"/>
                <a:ea typeface="微软雅黑" charset="0"/>
                <a:cs typeface="+mn-cs"/>
              </a:rPr>
              <a:t>获取更多优质模板（放映模式）</a:t>
            </a:r>
            <a:endParaRPr kumimoji="1" lang="zh-CN" altLang="en-US" sz="1000" kern="1200" dirty="0">
              <a:latin typeface="Century Gothic"/>
              <a:ea typeface="微软雅黑" charset="0"/>
              <a:cs typeface="+mn-cs"/>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37354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457200" y="26064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720"/>
              </a:spcBef>
              <a:spcAft>
                <a:spcPts val="0"/>
              </a:spcAft>
              <a:buClr>
                <a:srgbClr val="0F243E"/>
              </a:buClr>
              <a:buSzPts val="3600"/>
              <a:buChar char="•"/>
              <a:defRPr sz="3600" b="1" cap="none">
                <a:solidFill>
                  <a:srgbClr val="0F243E"/>
                </a:solidFill>
                <a:latin typeface="BiauKai"/>
                <a:ea typeface="BiauKai"/>
                <a:cs typeface="BiauKai"/>
                <a:sym typeface="BiauKai"/>
              </a:defRPr>
            </a:lvl1pPr>
            <a:lvl2pPr marL="914400" lvl="1" indent="-431800" algn="l">
              <a:lnSpc>
                <a:spcPct val="100000"/>
              </a:lnSpc>
              <a:spcBef>
                <a:spcPts val="640"/>
              </a:spcBef>
              <a:spcAft>
                <a:spcPts val="0"/>
              </a:spcAft>
              <a:buClr>
                <a:srgbClr val="0F243E"/>
              </a:buClr>
              <a:buSzPts val="3200"/>
              <a:buChar char="–"/>
              <a:defRPr sz="3200" b="1" cap="none">
                <a:solidFill>
                  <a:srgbClr val="0F243E"/>
                </a:solidFill>
                <a:latin typeface="BiauKai"/>
                <a:ea typeface="BiauKai"/>
                <a:cs typeface="BiauKai"/>
                <a:sym typeface="BiauKai"/>
              </a:defRPr>
            </a:lvl2pPr>
            <a:lvl3pPr marL="1371600" lvl="2" indent="-406400" algn="l">
              <a:lnSpc>
                <a:spcPct val="100000"/>
              </a:lnSpc>
              <a:spcBef>
                <a:spcPts val="560"/>
              </a:spcBef>
              <a:spcAft>
                <a:spcPts val="0"/>
              </a:spcAft>
              <a:buClr>
                <a:srgbClr val="0F243E"/>
              </a:buClr>
              <a:buSzPts val="2800"/>
              <a:buChar char="•"/>
              <a:defRPr sz="2800" b="1" cap="none">
                <a:solidFill>
                  <a:srgbClr val="0F243E"/>
                </a:solidFill>
                <a:latin typeface="BiauKai"/>
                <a:ea typeface="BiauKai"/>
                <a:cs typeface="BiauKai"/>
                <a:sym typeface="BiauKai"/>
              </a:defRPr>
            </a:lvl3pPr>
            <a:lvl4pPr marL="1828800" lvl="3" indent="-381000" algn="l">
              <a:lnSpc>
                <a:spcPct val="100000"/>
              </a:lnSpc>
              <a:spcBef>
                <a:spcPts val="480"/>
              </a:spcBef>
              <a:spcAft>
                <a:spcPts val="0"/>
              </a:spcAft>
              <a:buClr>
                <a:srgbClr val="0F243E"/>
              </a:buClr>
              <a:buSzPts val="2400"/>
              <a:buChar char="–"/>
              <a:defRPr sz="2400" b="1" cap="none">
                <a:solidFill>
                  <a:srgbClr val="0F243E"/>
                </a:solidFill>
                <a:latin typeface="BiauKai"/>
                <a:ea typeface="BiauKai"/>
                <a:cs typeface="BiauKai"/>
                <a:sym typeface="BiauKai"/>
              </a:defRPr>
            </a:lvl4pPr>
            <a:lvl5pPr marL="2286000" lvl="4" indent="-381000" algn="l">
              <a:lnSpc>
                <a:spcPct val="100000"/>
              </a:lnSpc>
              <a:spcBef>
                <a:spcPts val="480"/>
              </a:spcBef>
              <a:spcAft>
                <a:spcPts val="0"/>
              </a:spcAft>
              <a:buClr>
                <a:srgbClr val="0F243E"/>
              </a:buClr>
              <a:buSzPts val="2400"/>
              <a:buChar char="»"/>
              <a:defRPr sz="2400" b="1" cap="none">
                <a:solidFill>
                  <a:srgbClr val="0F243E"/>
                </a:solidFill>
                <a:latin typeface="BiauKai"/>
                <a:ea typeface="BiauKai"/>
                <a:cs typeface="BiauKai"/>
                <a:sym typeface="BiauKa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extLst>
      <p:ext uri="{BB962C8B-B14F-4D97-AF65-F5344CB8AC3E}">
        <p14:creationId xmlns:p14="http://schemas.microsoft.com/office/powerpoint/2010/main" val="13990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 name="Google Shape;43;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 name="Google Shape;4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7"/>
        <p:cNvGrpSpPr/>
        <p:nvPr/>
      </p:nvGrpSpPr>
      <p:grpSpPr>
        <a:xfrm>
          <a:off x="0" y="0"/>
          <a:ext cx="0" cy="0"/>
          <a:chOff x="0" y="0"/>
          <a:chExt cx="0" cy="0"/>
        </a:xfrm>
      </p:grpSpPr>
      <p:sp>
        <p:nvSpPr>
          <p:cNvPr id="48" name="Google Shape;4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56"/>
        <p:cNvGrpSpPr/>
        <p:nvPr/>
      </p:nvGrpSpPr>
      <p:grpSpPr>
        <a:xfrm>
          <a:off x="0" y="0"/>
          <a:ext cx="0" cy="0"/>
          <a:chOff x="0" y="0"/>
          <a:chExt cx="0" cy="0"/>
        </a:xfrm>
      </p:grpSpPr>
      <p:sp>
        <p:nvSpPr>
          <p:cNvPr id="57" name="Google Shape;57;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457200" y="26064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720"/>
              </a:spcBef>
              <a:spcAft>
                <a:spcPts val="0"/>
              </a:spcAft>
              <a:buClr>
                <a:srgbClr val="0F243E"/>
              </a:buClr>
              <a:buSzPts val="3600"/>
              <a:buChar char="•"/>
              <a:defRPr sz="3600" b="1" cap="none">
                <a:solidFill>
                  <a:srgbClr val="0F243E"/>
                </a:solidFill>
                <a:latin typeface="BiauKai"/>
                <a:ea typeface="BiauKai"/>
                <a:cs typeface="BiauKai"/>
                <a:sym typeface="BiauKai"/>
              </a:defRPr>
            </a:lvl1pPr>
            <a:lvl2pPr marL="914400" lvl="1" indent="-431800" algn="l">
              <a:lnSpc>
                <a:spcPct val="100000"/>
              </a:lnSpc>
              <a:spcBef>
                <a:spcPts val="640"/>
              </a:spcBef>
              <a:spcAft>
                <a:spcPts val="0"/>
              </a:spcAft>
              <a:buClr>
                <a:srgbClr val="0F243E"/>
              </a:buClr>
              <a:buSzPts val="3200"/>
              <a:buChar char="–"/>
              <a:defRPr sz="3200" b="1" cap="none">
                <a:solidFill>
                  <a:srgbClr val="0F243E"/>
                </a:solidFill>
                <a:latin typeface="BiauKai"/>
                <a:ea typeface="BiauKai"/>
                <a:cs typeface="BiauKai"/>
                <a:sym typeface="BiauKai"/>
              </a:defRPr>
            </a:lvl2pPr>
            <a:lvl3pPr marL="1371600" lvl="2" indent="-406400" algn="l">
              <a:lnSpc>
                <a:spcPct val="100000"/>
              </a:lnSpc>
              <a:spcBef>
                <a:spcPts val="560"/>
              </a:spcBef>
              <a:spcAft>
                <a:spcPts val="0"/>
              </a:spcAft>
              <a:buClr>
                <a:srgbClr val="0F243E"/>
              </a:buClr>
              <a:buSzPts val="2800"/>
              <a:buChar char="•"/>
              <a:defRPr sz="2800" b="1" cap="none">
                <a:solidFill>
                  <a:srgbClr val="0F243E"/>
                </a:solidFill>
                <a:latin typeface="BiauKai"/>
                <a:ea typeface="BiauKai"/>
                <a:cs typeface="BiauKai"/>
                <a:sym typeface="BiauKai"/>
              </a:defRPr>
            </a:lvl3pPr>
            <a:lvl4pPr marL="1828800" lvl="3" indent="-381000" algn="l">
              <a:lnSpc>
                <a:spcPct val="100000"/>
              </a:lnSpc>
              <a:spcBef>
                <a:spcPts val="480"/>
              </a:spcBef>
              <a:spcAft>
                <a:spcPts val="0"/>
              </a:spcAft>
              <a:buClr>
                <a:srgbClr val="0F243E"/>
              </a:buClr>
              <a:buSzPts val="2400"/>
              <a:buChar char="–"/>
              <a:defRPr sz="2400" b="1" cap="none">
                <a:solidFill>
                  <a:srgbClr val="0F243E"/>
                </a:solidFill>
                <a:latin typeface="BiauKai"/>
                <a:ea typeface="BiauKai"/>
                <a:cs typeface="BiauKai"/>
                <a:sym typeface="BiauKai"/>
              </a:defRPr>
            </a:lvl4pPr>
            <a:lvl5pPr marL="2286000" lvl="4" indent="-381000" algn="l">
              <a:lnSpc>
                <a:spcPct val="100000"/>
              </a:lnSpc>
              <a:spcBef>
                <a:spcPts val="480"/>
              </a:spcBef>
              <a:spcAft>
                <a:spcPts val="0"/>
              </a:spcAft>
              <a:buClr>
                <a:srgbClr val="0F243E"/>
              </a:buClr>
              <a:buSzPts val="2400"/>
              <a:buChar char="»"/>
              <a:defRPr sz="2400" b="1" cap="none">
                <a:solidFill>
                  <a:srgbClr val="0F243E"/>
                </a:solidFill>
                <a:latin typeface="BiauKai"/>
                <a:ea typeface="BiauKai"/>
                <a:cs typeface="BiauKai"/>
                <a:sym typeface="BiauKa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6.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29" descr="D:\103\17-國中宣導活動+宣傳品製作\林高紀念品\102\西北傳播\LOGO\LOGO.png"/>
          <p:cNvPicPr preferRelativeResize="0"/>
          <p:nvPr/>
        </p:nvPicPr>
        <p:blipFill rotWithShape="1">
          <a:blip r:embed="rId5">
            <a:alphaModFix/>
          </a:blip>
          <a:srcRect/>
          <a:stretch/>
        </p:blipFill>
        <p:spPr>
          <a:xfrm>
            <a:off x="250825" y="260350"/>
            <a:ext cx="798512" cy="808037"/>
          </a:xfrm>
          <a:prstGeom prst="rect">
            <a:avLst/>
          </a:prstGeom>
          <a:noFill/>
          <a:ln>
            <a:noFill/>
          </a:ln>
        </p:spPr>
      </p:pic>
      <p:sp>
        <p:nvSpPr>
          <p:cNvPr id="67" name="Google Shape;67;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 id="2147483689" r:id="rId2"/>
    <p:sldLayoutId id="214748369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Google Shape;79;p31" descr="D:\103\17-國中宣導活動+宣傳品製作\林高紀念品\102\西北傳播\LOGO\LOGO.png"/>
          <p:cNvPicPr preferRelativeResize="0"/>
          <p:nvPr/>
        </p:nvPicPr>
        <p:blipFill rotWithShape="1">
          <a:blip r:embed="rId3">
            <a:alphaModFix/>
          </a:blip>
          <a:srcRect/>
          <a:stretch/>
        </p:blipFill>
        <p:spPr>
          <a:xfrm>
            <a:off x="250825" y="260350"/>
            <a:ext cx="798512" cy="808037"/>
          </a:xfrm>
          <a:prstGeom prst="rect">
            <a:avLst/>
          </a:prstGeom>
          <a:noFill/>
          <a:ln>
            <a:noFill/>
          </a:ln>
        </p:spPr>
      </p:pic>
      <p:sp>
        <p:nvSpPr>
          <p:cNvPr id="80" name="Google Shape;80;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1" name="Google Shape;81;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2669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3086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270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5.xml"/><Relationship Id="rId4" Type="http://schemas.openxmlformats.org/officeDocument/2006/relationships/tags" Target="../tags/tag4.xml"/><Relationship Id="rId9"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1042987" y="3027362"/>
            <a:ext cx="7129462" cy="647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1"/>
          <p:cNvSpPr/>
          <p:nvPr/>
        </p:nvSpPr>
        <p:spPr>
          <a:xfrm>
            <a:off x="3059832" y="3861048"/>
            <a:ext cx="374669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9A"/>
              </a:buClr>
              <a:buSzPts val="3200"/>
              <a:buFont typeface="BiauKai"/>
              <a:buNone/>
            </a:pPr>
            <a:r>
              <a:rPr lang="zh-TW" sz="3200" b="1" i="0" u="none" strike="noStrike" cap="none">
                <a:solidFill>
                  <a:srgbClr val="00339A"/>
                </a:solidFill>
                <a:latin typeface="BiauKai"/>
                <a:ea typeface="BiauKai"/>
                <a:cs typeface="BiauKai"/>
                <a:sym typeface="BiauKai"/>
              </a:rPr>
              <a:t>校長  賴春錦</a:t>
            </a:r>
            <a:endParaRPr sz="3200" b="1" i="0" u="none" strike="noStrike" cap="none">
              <a:solidFill>
                <a:srgbClr val="00339A"/>
              </a:solidFill>
              <a:latin typeface="BiauKai"/>
              <a:ea typeface="BiauKai"/>
              <a:cs typeface="BiauKai"/>
              <a:sym typeface="BiauKai"/>
            </a:endParaRPr>
          </a:p>
        </p:txBody>
      </p:sp>
      <p:pic>
        <p:nvPicPr>
          <p:cNvPr id="99" name="Google Shape;99;p1" descr="校園.png"/>
          <p:cNvPicPr preferRelativeResize="0"/>
          <p:nvPr/>
        </p:nvPicPr>
        <p:blipFill rotWithShape="1">
          <a:blip r:embed="rId3">
            <a:alphaModFix/>
          </a:blip>
          <a:srcRect t="19777" b="18080"/>
          <a:stretch/>
        </p:blipFill>
        <p:spPr>
          <a:xfrm>
            <a:off x="239712" y="2235200"/>
            <a:ext cx="8734425" cy="3835400"/>
          </a:xfrm>
          <a:prstGeom prst="rect">
            <a:avLst/>
          </a:prstGeom>
          <a:noFill/>
          <a:ln>
            <a:noFill/>
          </a:ln>
        </p:spPr>
      </p:pic>
      <p:pic>
        <p:nvPicPr>
          <p:cNvPr id="100" name="Google Shape;100;p1" descr="人-去背.png"/>
          <p:cNvPicPr preferRelativeResize="0"/>
          <p:nvPr/>
        </p:nvPicPr>
        <p:blipFill rotWithShape="1">
          <a:blip r:embed="rId4">
            <a:alphaModFix/>
          </a:blip>
          <a:srcRect/>
          <a:stretch/>
        </p:blipFill>
        <p:spPr>
          <a:xfrm>
            <a:off x="5364162" y="4603750"/>
            <a:ext cx="1790700" cy="2185987"/>
          </a:xfrm>
          <a:prstGeom prst="rect">
            <a:avLst/>
          </a:prstGeom>
          <a:noFill/>
          <a:ln>
            <a:noFill/>
          </a:ln>
        </p:spPr>
      </p:pic>
      <p:pic>
        <p:nvPicPr>
          <p:cNvPr id="101" name="Google Shape;101;p1" descr="學生.png"/>
          <p:cNvPicPr preferRelativeResize="0"/>
          <p:nvPr/>
        </p:nvPicPr>
        <p:blipFill rotWithShape="1">
          <a:blip r:embed="rId5">
            <a:alphaModFix/>
          </a:blip>
          <a:srcRect/>
          <a:stretch/>
        </p:blipFill>
        <p:spPr>
          <a:xfrm>
            <a:off x="6443662" y="4532312"/>
            <a:ext cx="3195637" cy="2257425"/>
          </a:xfrm>
          <a:prstGeom prst="rect">
            <a:avLst/>
          </a:prstGeom>
          <a:noFill/>
          <a:ln>
            <a:noFill/>
          </a:ln>
        </p:spPr>
      </p:pic>
      <p:sp>
        <p:nvSpPr>
          <p:cNvPr id="102" name="Google Shape;102;p1"/>
          <p:cNvSpPr txBox="1"/>
          <p:nvPr/>
        </p:nvSpPr>
        <p:spPr>
          <a:xfrm>
            <a:off x="683568" y="548680"/>
            <a:ext cx="7776864" cy="57606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9A"/>
              </a:buClr>
              <a:buSzPts val="4400"/>
              <a:buFont typeface="BiauKai"/>
              <a:buNone/>
            </a:pPr>
            <a:r>
              <a:rPr lang="zh-TW" sz="4400" b="1" i="0" u="none" strike="noStrike" cap="none">
                <a:solidFill>
                  <a:srgbClr val="00339A"/>
                </a:solidFill>
                <a:latin typeface="BiauKai"/>
                <a:ea typeface="BiauKai"/>
                <a:cs typeface="BiauKai"/>
                <a:sym typeface="BiauKai"/>
              </a:rPr>
              <a:t>新北市立林口高級中學</a:t>
            </a:r>
            <a:endParaRPr sz="1400" b="0" i="0" u="none" strike="noStrike" cap="none">
              <a:solidFill>
                <a:srgbClr val="000000"/>
              </a:solidFill>
              <a:latin typeface="Arial"/>
              <a:ea typeface="Arial"/>
              <a:cs typeface="Arial"/>
              <a:sym typeface="Arial"/>
            </a:endParaRPr>
          </a:p>
        </p:txBody>
      </p:sp>
      <p:sp>
        <p:nvSpPr>
          <p:cNvPr id="9" name="Google Shape;103;p1"/>
          <p:cNvSpPr/>
          <p:nvPr/>
        </p:nvSpPr>
        <p:spPr>
          <a:xfrm>
            <a:off x="1261538" y="1484784"/>
            <a:ext cx="6595533" cy="936104"/>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A1A62"/>
              </a:buClr>
              <a:buSzPts val="4800"/>
              <a:buFont typeface="Arial"/>
              <a:buNone/>
            </a:pPr>
            <a:r>
              <a:rPr lang="zh-TW" sz="4800" b="1" i="0" u="none" strike="noStrike" cap="none" dirty="0" smtClean="0">
                <a:solidFill>
                  <a:srgbClr val="3A1A62"/>
                </a:solidFill>
                <a:latin typeface="Arial"/>
                <a:ea typeface="Arial"/>
                <a:cs typeface="Arial"/>
                <a:sym typeface="Arial"/>
              </a:rPr>
              <a:t>10</a:t>
            </a:r>
            <a:r>
              <a:rPr lang="en-US" altLang="zh-TW" sz="4800" b="1" i="0" u="none" strike="noStrike" cap="none" smtClean="0">
                <a:solidFill>
                  <a:srgbClr val="3A1A62"/>
                </a:solidFill>
                <a:latin typeface="Arial"/>
                <a:ea typeface="Arial"/>
                <a:cs typeface="Arial"/>
                <a:sym typeface="Arial"/>
              </a:rPr>
              <a:t>9</a:t>
            </a:r>
            <a:r>
              <a:rPr lang="zh-TW" sz="4800" b="1" i="0" u="none" strike="noStrike" cap="none" smtClean="0">
                <a:solidFill>
                  <a:srgbClr val="3A1A62"/>
                </a:solidFill>
                <a:latin typeface="Arial"/>
                <a:ea typeface="Arial"/>
                <a:cs typeface="Arial"/>
                <a:sym typeface="Arial"/>
              </a:rPr>
              <a:t>親</a:t>
            </a:r>
            <a:r>
              <a:rPr lang="zh-TW" sz="4800" b="1" i="0" u="none" strike="noStrike" cap="none" dirty="0">
                <a:solidFill>
                  <a:srgbClr val="3A1A62"/>
                </a:solidFill>
                <a:latin typeface="Arial"/>
                <a:ea typeface="Arial"/>
                <a:cs typeface="Arial"/>
                <a:sym typeface="Arial"/>
              </a:rPr>
              <a:t>職教育</a:t>
            </a:r>
            <a:r>
              <a:rPr lang="zh-TW" sz="4800" b="1" i="0" u="none" strike="noStrike" cap="none" dirty="0" smtClean="0">
                <a:solidFill>
                  <a:srgbClr val="3A1A62"/>
                </a:solidFill>
                <a:latin typeface="Arial"/>
                <a:ea typeface="Arial"/>
                <a:cs typeface="Arial"/>
                <a:sym typeface="Arial"/>
              </a:rPr>
              <a:t>日</a:t>
            </a:r>
            <a:r>
              <a:rPr lang="en-US" altLang="zh-TW" sz="4800" b="1" i="0" u="none" strike="noStrike" cap="none" dirty="0" smtClean="0">
                <a:solidFill>
                  <a:srgbClr val="3A1A62"/>
                </a:solidFill>
                <a:latin typeface="Arial"/>
                <a:ea typeface="Arial"/>
                <a:cs typeface="Arial"/>
                <a:sym typeface="Arial"/>
              </a:rPr>
              <a:t>‧</a:t>
            </a:r>
            <a:r>
              <a:rPr lang="zh-TW" altLang="en-US" sz="4800" b="1" i="0" u="none" strike="noStrike" cap="none" dirty="0" smtClean="0">
                <a:solidFill>
                  <a:srgbClr val="3A1A62"/>
                </a:solidFill>
                <a:latin typeface="Arial"/>
                <a:ea typeface="Arial"/>
                <a:cs typeface="Arial"/>
                <a:sym typeface="Arial"/>
              </a:rPr>
              <a:t>高一二</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dirty="0" smtClean="0">
                <a:solidFill>
                  <a:srgbClr val="DF322D"/>
                </a:solidFill>
                <a:latin typeface="BiauKai"/>
                <a:ea typeface="BiauKai"/>
                <a:cs typeface="BiauKai"/>
                <a:sym typeface="BiauKai"/>
              </a:rPr>
              <a:t>高</a:t>
            </a:r>
            <a:r>
              <a:rPr lang="zh-TW" altLang="en-US" sz="4800" b="1" i="0" u="none" strike="noStrike" cap="none" dirty="0" smtClean="0">
                <a:solidFill>
                  <a:srgbClr val="DF322D"/>
                </a:solidFill>
                <a:latin typeface="BiauKai"/>
                <a:ea typeface="BiauKai"/>
                <a:cs typeface="BiauKai"/>
                <a:sym typeface="BiauKai"/>
              </a:rPr>
              <a:t>一</a:t>
            </a:r>
            <a:r>
              <a:rPr lang="zh-TW" sz="4800" b="1" i="0" u="none" strike="noStrike" cap="none" dirty="0" smtClean="0">
                <a:solidFill>
                  <a:srgbClr val="DF322D"/>
                </a:solidFill>
                <a:latin typeface="BiauKai"/>
                <a:ea typeface="BiauKai"/>
                <a:cs typeface="BiauKai"/>
                <a:sym typeface="BiauKai"/>
              </a:rPr>
              <a:t>分組</a:t>
            </a:r>
            <a:r>
              <a:rPr lang="zh-TW" sz="4800" b="1" i="0" u="none" strike="noStrike" cap="none" dirty="0">
                <a:solidFill>
                  <a:srgbClr val="DF322D"/>
                </a:solidFill>
                <a:latin typeface="BiauKai"/>
                <a:ea typeface="BiauKai"/>
                <a:cs typeface="BiauKai"/>
                <a:sym typeface="BiauKai"/>
              </a:rPr>
              <a:t>課程-社會組</a:t>
            </a:r>
            <a:endParaRPr sz="1400" b="0" i="0" u="none" strike="noStrike" cap="none" dirty="0">
              <a:solidFill>
                <a:srgbClr val="000000"/>
              </a:solidFill>
              <a:latin typeface="Arial"/>
              <a:ea typeface="Arial"/>
              <a:cs typeface="Arial"/>
              <a:sym typeface="Arial"/>
            </a:endParaRPr>
          </a:p>
        </p:txBody>
      </p:sp>
      <p:sp>
        <p:nvSpPr>
          <p:cNvPr id="158" name="Google Shape;158;p9"/>
          <p:cNvSpPr txBox="1">
            <a:spLocks noGrp="1"/>
          </p:cNvSpPr>
          <p:nvPr>
            <p:ph type="body" idx="4294967295"/>
          </p:nvPr>
        </p:nvSpPr>
        <p:spPr>
          <a:xfrm>
            <a:off x="457199" y="1125538"/>
            <a:ext cx="8317523" cy="554782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3600"/>
              <a:buFont typeface="Arial"/>
              <a:buChar char="•"/>
            </a:pPr>
            <a:r>
              <a:rPr lang="zh-TW" altLang="en-US" sz="3600" b="0" i="0" u="none" strike="noStrike" cap="none" dirty="0" smtClean="0">
                <a:solidFill>
                  <a:srgbClr val="0F243E"/>
                </a:solidFill>
                <a:latin typeface="BiauKai"/>
                <a:ea typeface="BiauKai"/>
                <a:cs typeface="BiauKai"/>
                <a:sym typeface="BiauKai"/>
              </a:rPr>
              <a:t>人文、商管班群：</a:t>
            </a:r>
            <a:endParaRPr dirty="0" smtClean="0"/>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全學年必修：國、英、數、音樂</a:t>
            </a:r>
            <a:r>
              <a:rPr lang="zh-TW" altLang="en-US" sz="3600" b="0" i="0" u="none" strike="noStrike" cap="none" dirty="0" smtClean="0">
                <a:solidFill>
                  <a:srgbClr val="0F243E"/>
                </a:solidFill>
                <a:latin typeface="BiauKai"/>
                <a:ea typeface="BiauKai"/>
                <a:cs typeface="BiauKai"/>
                <a:sym typeface="BiauKai"/>
              </a:rPr>
              <a:t>、美術、體育、全民國防、校訂必修</a:t>
            </a:r>
            <a:endParaRPr sz="3600" b="0" i="0" u="none" strike="noStrike" cap="none" dirty="0" smtClean="0">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學期</a:t>
            </a:r>
            <a:r>
              <a:rPr lang="zh-TW" sz="3600" b="0" i="0" u="none" strike="noStrike" cap="none" dirty="0">
                <a:solidFill>
                  <a:srgbClr val="0F243E"/>
                </a:solidFill>
                <a:latin typeface="BiauKai"/>
                <a:ea typeface="BiauKai"/>
                <a:cs typeface="BiauKai"/>
                <a:sym typeface="BiauKai"/>
              </a:rPr>
              <a:t>必修(對開)</a:t>
            </a:r>
            <a:r>
              <a:rPr lang="zh-TW" sz="3600" b="0" i="0" u="none" strike="noStrike" cap="none" dirty="0" smtClean="0">
                <a:solidFill>
                  <a:srgbClr val="0F243E"/>
                </a:solidFill>
                <a:latin typeface="BiauKai"/>
                <a:ea typeface="BiauKai"/>
                <a:cs typeface="BiauKai"/>
                <a:sym typeface="BiauKai"/>
              </a:rPr>
              <a:t>：</a:t>
            </a:r>
            <a:r>
              <a:rPr lang="zh-TW" altLang="en-US" sz="3600" b="0" i="0" u="none" strike="noStrike" cap="none" dirty="0" smtClean="0">
                <a:solidFill>
                  <a:srgbClr val="0F243E"/>
                </a:solidFill>
                <a:latin typeface="BiauKai"/>
                <a:ea typeface="BiauKai"/>
                <a:cs typeface="BiauKai"/>
                <a:sym typeface="BiauKai"/>
              </a:rPr>
              <a:t>歷史、地理、物理、化學、生物、地科、生命教育、生涯規劃、資訊科技、健康與護理</a:t>
            </a:r>
            <a:endParaRPr sz="3600" b="0" i="0" u="none" strike="noStrike" cap="none" dirty="0">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altLang="en-US" sz="3600" i="0" u="none" strike="noStrike" cap="none" dirty="0" smtClean="0">
                <a:solidFill>
                  <a:srgbClr val="0F243E"/>
                </a:solidFill>
                <a:latin typeface="BiauKai"/>
                <a:ea typeface="BiauKai"/>
                <a:cs typeface="BiauKai"/>
                <a:sym typeface="BiauKai"/>
              </a:rPr>
              <a:t>全學年必</a:t>
            </a:r>
            <a:r>
              <a:rPr lang="zh-TW" sz="3600" i="0" u="none" strike="noStrike" cap="none" dirty="0" smtClean="0">
                <a:solidFill>
                  <a:srgbClr val="0F243E"/>
                </a:solidFill>
                <a:latin typeface="BiauKai"/>
                <a:ea typeface="BiauKai"/>
                <a:cs typeface="BiauKai"/>
                <a:sym typeface="BiauKai"/>
              </a:rPr>
              <a:t>選修</a:t>
            </a:r>
            <a:r>
              <a:rPr lang="zh-TW" sz="3600" b="0" i="0" u="none" strike="noStrike" cap="none" dirty="0" smtClean="0">
                <a:solidFill>
                  <a:srgbClr val="0F243E"/>
                </a:solidFill>
                <a:latin typeface="BiauKai"/>
                <a:ea typeface="BiauKai"/>
                <a:cs typeface="BiauKai"/>
                <a:sym typeface="BiauKai"/>
              </a:rPr>
              <a:t>：</a:t>
            </a:r>
            <a:r>
              <a:rPr lang="zh-TW" altLang="en-US" sz="3600" b="0" i="0" u="none" strike="noStrike" cap="none" dirty="0" smtClean="0">
                <a:solidFill>
                  <a:srgbClr val="0F243E"/>
                </a:solidFill>
                <a:latin typeface="BiauKai"/>
                <a:ea typeface="BiauKai"/>
                <a:cs typeface="BiauKai"/>
                <a:sym typeface="BiauKai"/>
              </a:rPr>
              <a:t>多元選修</a:t>
            </a:r>
            <a:endParaRPr sz="36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80182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dirty="0" smtClean="0">
                <a:solidFill>
                  <a:srgbClr val="DF322D"/>
                </a:solidFill>
                <a:latin typeface="BiauKai"/>
                <a:ea typeface="BiauKai"/>
                <a:cs typeface="BiauKai"/>
                <a:sym typeface="BiauKai"/>
              </a:rPr>
              <a:t>高</a:t>
            </a:r>
            <a:r>
              <a:rPr lang="zh-TW" altLang="en-US" sz="4800" b="1" i="0" u="none" strike="noStrike" cap="none" dirty="0" smtClean="0">
                <a:solidFill>
                  <a:srgbClr val="DF322D"/>
                </a:solidFill>
                <a:latin typeface="BiauKai"/>
                <a:ea typeface="BiauKai"/>
                <a:cs typeface="BiauKai"/>
                <a:sym typeface="BiauKai"/>
              </a:rPr>
              <a:t>一</a:t>
            </a:r>
            <a:r>
              <a:rPr lang="zh-TW" sz="4800" b="1" i="0" u="none" strike="noStrike" cap="none" dirty="0" smtClean="0">
                <a:solidFill>
                  <a:srgbClr val="DF322D"/>
                </a:solidFill>
                <a:latin typeface="BiauKai"/>
                <a:ea typeface="BiauKai"/>
                <a:cs typeface="BiauKai"/>
                <a:sym typeface="BiauKai"/>
              </a:rPr>
              <a:t>分組</a:t>
            </a:r>
            <a:r>
              <a:rPr lang="zh-TW" sz="4800" b="1" i="0" u="none" strike="noStrike" cap="none" dirty="0">
                <a:solidFill>
                  <a:srgbClr val="DF322D"/>
                </a:solidFill>
                <a:latin typeface="BiauKai"/>
                <a:ea typeface="BiauKai"/>
                <a:cs typeface="BiauKai"/>
                <a:sym typeface="BiauKai"/>
              </a:rPr>
              <a:t>課程-自然組</a:t>
            </a:r>
            <a:endParaRPr sz="1400" b="0" i="0" u="none" strike="noStrike" cap="none" dirty="0">
              <a:solidFill>
                <a:srgbClr val="000000"/>
              </a:solidFill>
              <a:latin typeface="Arial"/>
              <a:ea typeface="Arial"/>
              <a:cs typeface="Arial"/>
              <a:sym typeface="Arial"/>
            </a:endParaRPr>
          </a:p>
        </p:txBody>
      </p:sp>
      <p:sp>
        <p:nvSpPr>
          <p:cNvPr id="164" name="Google Shape;164;p10"/>
          <p:cNvSpPr txBox="1">
            <a:spLocks noGrp="1"/>
          </p:cNvSpPr>
          <p:nvPr>
            <p:ph type="body" idx="4294967295"/>
          </p:nvPr>
        </p:nvSpPr>
        <p:spPr>
          <a:xfrm>
            <a:off x="457200" y="1126320"/>
            <a:ext cx="8229600" cy="54710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4000"/>
              <a:buFont typeface="Arial"/>
              <a:buChar char="•"/>
            </a:pPr>
            <a:r>
              <a:rPr lang="zh-TW" altLang="en-US" sz="3600" b="0" i="0" u="none" strike="noStrike" cap="none" dirty="0" smtClean="0">
                <a:solidFill>
                  <a:srgbClr val="0F243E"/>
                </a:solidFill>
                <a:latin typeface="BiauKai"/>
                <a:ea typeface="BiauKai"/>
                <a:cs typeface="BiauKai"/>
                <a:sym typeface="BiauKai"/>
              </a:rPr>
              <a:t>理工、生醫班群：</a:t>
            </a:r>
            <a:endParaRPr sz="3600" dirty="0"/>
          </a:p>
          <a:p>
            <a:pPr marL="742950" lvl="1" indent="-285750">
              <a:spcBef>
                <a:spcPts val="720"/>
              </a:spcBef>
              <a:buClr>
                <a:srgbClr val="0F243E"/>
              </a:buClr>
              <a:buSzPts val="3600"/>
            </a:pPr>
            <a:r>
              <a:rPr lang="zh-TW" altLang="en-US" sz="3600" dirty="0">
                <a:solidFill>
                  <a:srgbClr val="0F243E"/>
                </a:solidFill>
                <a:latin typeface="BiauKai"/>
                <a:ea typeface="BiauKai"/>
                <a:cs typeface="BiauKai"/>
                <a:sym typeface="BiauKai"/>
              </a:rPr>
              <a:t>全學年必修：國、英、數、音樂、美術、體育、全民國防、校訂必修</a:t>
            </a:r>
          </a:p>
          <a:p>
            <a:pPr marL="742950" lvl="1" indent="-285750">
              <a:spcBef>
                <a:spcPts val="720"/>
              </a:spcBef>
              <a:buClr>
                <a:srgbClr val="0F243E"/>
              </a:buClr>
              <a:buSzPts val="3600"/>
            </a:pPr>
            <a:r>
              <a:rPr lang="zh-TW" altLang="en-US" sz="3600" dirty="0">
                <a:solidFill>
                  <a:srgbClr val="0F243E"/>
                </a:solidFill>
                <a:latin typeface="BiauKai"/>
                <a:ea typeface="BiauKai"/>
                <a:cs typeface="BiauKai"/>
                <a:sym typeface="BiauKai"/>
              </a:rPr>
              <a:t>學期必修</a:t>
            </a:r>
            <a:r>
              <a:rPr lang="en-US" altLang="zh-TW" sz="3600" dirty="0">
                <a:solidFill>
                  <a:srgbClr val="0F243E"/>
                </a:solidFill>
                <a:latin typeface="BiauKai"/>
                <a:ea typeface="BiauKai"/>
                <a:cs typeface="BiauKai"/>
                <a:sym typeface="BiauKai"/>
              </a:rPr>
              <a:t>(</a:t>
            </a:r>
            <a:r>
              <a:rPr lang="zh-TW" altLang="en-US" sz="3600" dirty="0">
                <a:solidFill>
                  <a:srgbClr val="0F243E"/>
                </a:solidFill>
                <a:latin typeface="BiauKai"/>
                <a:ea typeface="BiauKai"/>
                <a:cs typeface="BiauKai"/>
                <a:sym typeface="BiauKai"/>
              </a:rPr>
              <a:t>對開</a:t>
            </a:r>
            <a:r>
              <a:rPr lang="en-US" altLang="zh-TW" sz="3600" dirty="0">
                <a:solidFill>
                  <a:srgbClr val="0F243E"/>
                </a:solidFill>
                <a:latin typeface="BiauKai"/>
                <a:ea typeface="BiauKai"/>
                <a:cs typeface="BiauKai"/>
                <a:sym typeface="BiauKai"/>
              </a:rPr>
              <a:t>)</a:t>
            </a:r>
            <a:r>
              <a:rPr lang="zh-TW" altLang="en-US" sz="3600" dirty="0">
                <a:solidFill>
                  <a:srgbClr val="0F243E"/>
                </a:solidFill>
                <a:latin typeface="BiauKai"/>
                <a:ea typeface="BiauKai"/>
                <a:cs typeface="BiauKai"/>
                <a:sym typeface="BiauKai"/>
              </a:rPr>
              <a:t>：歷史、地理、物理、化學、生物、地科、生命教育、生涯</a:t>
            </a:r>
            <a:r>
              <a:rPr lang="zh-TW" altLang="en-US" sz="3600" dirty="0" smtClean="0">
                <a:solidFill>
                  <a:srgbClr val="0F243E"/>
                </a:solidFill>
                <a:latin typeface="BiauKai"/>
                <a:ea typeface="BiauKai"/>
                <a:cs typeface="BiauKai"/>
                <a:sym typeface="BiauKai"/>
              </a:rPr>
              <a:t>規劃、資訊科技</a:t>
            </a:r>
            <a:r>
              <a:rPr lang="zh-TW" altLang="en-US" sz="3600" dirty="0">
                <a:solidFill>
                  <a:srgbClr val="0F243E"/>
                </a:solidFill>
                <a:latin typeface="BiauKai"/>
                <a:ea typeface="BiauKai"/>
                <a:cs typeface="BiauKai"/>
                <a:sym typeface="BiauKai"/>
              </a:rPr>
              <a:t>、健康與護理</a:t>
            </a:r>
          </a:p>
          <a:p>
            <a:pPr marL="742950" lvl="1" indent="-285750">
              <a:spcBef>
                <a:spcPts val="720"/>
              </a:spcBef>
              <a:buClr>
                <a:srgbClr val="0F243E"/>
              </a:buClr>
              <a:buSzPts val="3600"/>
            </a:pPr>
            <a:r>
              <a:rPr lang="zh-TW" altLang="en-US" sz="3600" dirty="0">
                <a:solidFill>
                  <a:srgbClr val="0F243E"/>
                </a:solidFill>
                <a:latin typeface="BiauKai"/>
                <a:ea typeface="BiauKai"/>
                <a:cs typeface="BiauKai"/>
                <a:sym typeface="BiauKai"/>
              </a:rPr>
              <a:t>全學年必選修：多元選修</a:t>
            </a:r>
          </a:p>
          <a:p>
            <a:pPr marL="742950" marR="0" lvl="1" indent="-31750" algn="l" rtl="0">
              <a:lnSpc>
                <a:spcPct val="100000"/>
              </a:lnSpc>
              <a:spcBef>
                <a:spcPts val="800"/>
              </a:spcBef>
              <a:spcAft>
                <a:spcPts val="0"/>
              </a:spcAft>
              <a:buClr>
                <a:schemeClr val="dk1"/>
              </a:buClr>
              <a:buSzPts val="4000"/>
              <a:buFont typeface="Arial"/>
              <a:buNone/>
            </a:pPr>
            <a:endParaRPr sz="36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824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高二分組課程-社會組</a:t>
            </a:r>
            <a:endParaRPr sz="1400" b="0" i="0" u="none" strike="noStrike" cap="none">
              <a:solidFill>
                <a:srgbClr val="000000"/>
              </a:solidFill>
              <a:latin typeface="Arial"/>
              <a:ea typeface="Arial"/>
              <a:cs typeface="Arial"/>
              <a:sym typeface="Arial"/>
            </a:endParaRPr>
          </a:p>
        </p:txBody>
      </p:sp>
      <p:sp>
        <p:nvSpPr>
          <p:cNvPr id="158" name="Google Shape;158;p9"/>
          <p:cNvSpPr txBox="1">
            <a:spLocks noGrp="1"/>
          </p:cNvSpPr>
          <p:nvPr>
            <p:ph type="body" idx="4294967295"/>
          </p:nvPr>
        </p:nvSpPr>
        <p:spPr>
          <a:xfrm>
            <a:off x="457199" y="1125538"/>
            <a:ext cx="8317523" cy="554782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3600"/>
              <a:buFont typeface="Arial"/>
              <a:buChar char="•"/>
            </a:pPr>
            <a:r>
              <a:rPr lang="zh-TW" altLang="en-US" sz="3600" b="0" i="0" u="none" strike="noStrike" cap="none" dirty="0" smtClean="0">
                <a:solidFill>
                  <a:srgbClr val="0F243E"/>
                </a:solidFill>
                <a:latin typeface="BiauKai"/>
                <a:ea typeface="BiauKai"/>
                <a:cs typeface="BiauKai"/>
                <a:sym typeface="BiauKai"/>
              </a:rPr>
              <a:t>人文、商管班群：</a:t>
            </a:r>
            <a:endParaRPr dirty="0" smtClean="0"/>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全學年必修：國、英、數、歷、地、公、體育、音樂</a:t>
            </a:r>
            <a:endParaRPr sz="3600" b="0" i="0" u="none" strike="noStrike" cap="none" dirty="0" smtClean="0">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學期</a:t>
            </a:r>
            <a:r>
              <a:rPr lang="zh-TW" sz="3600" b="0" i="0" u="none" strike="noStrike" cap="none" dirty="0">
                <a:solidFill>
                  <a:srgbClr val="0F243E"/>
                </a:solidFill>
                <a:latin typeface="BiauKai"/>
                <a:ea typeface="BiauKai"/>
                <a:cs typeface="BiauKai"/>
                <a:sym typeface="BiauKai"/>
              </a:rPr>
              <a:t>必修(對開)</a:t>
            </a:r>
            <a:r>
              <a:rPr lang="zh-TW" sz="3600" b="0" i="0" u="none" strike="noStrike" cap="none" dirty="0" smtClean="0">
                <a:solidFill>
                  <a:srgbClr val="0F243E"/>
                </a:solidFill>
                <a:latin typeface="BiauKai"/>
                <a:ea typeface="BiauKai"/>
                <a:cs typeface="BiauKai"/>
                <a:sym typeface="BiauKai"/>
              </a:rPr>
              <a:t>：</a:t>
            </a:r>
            <a:r>
              <a:rPr lang="zh-TW" altLang="en-US" sz="3600" b="0" i="0" u="none" strike="noStrike" cap="none" dirty="0" smtClean="0">
                <a:solidFill>
                  <a:srgbClr val="0F243E"/>
                </a:solidFill>
                <a:latin typeface="BiauKai"/>
                <a:ea typeface="BiauKai"/>
                <a:cs typeface="BiauKai"/>
                <a:sym typeface="BiauKai"/>
              </a:rPr>
              <a:t>自然科學探究與實作</a:t>
            </a:r>
            <a:r>
              <a:rPr lang="zh-TW" sz="3600" b="0" i="0" u="none" strike="noStrike" cap="none" dirty="0" smtClean="0">
                <a:solidFill>
                  <a:srgbClr val="0F243E"/>
                </a:solidFill>
                <a:latin typeface="BiauKai"/>
                <a:ea typeface="BiauKai"/>
                <a:cs typeface="BiauKai"/>
                <a:sym typeface="BiauKai"/>
              </a:rPr>
              <a:t>、</a:t>
            </a:r>
            <a:r>
              <a:rPr lang="zh-TW" sz="3600" b="0" i="0" u="none" strike="noStrike" cap="none" dirty="0">
                <a:solidFill>
                  <a:srgbClr val="0F243E"/>
                </a:solidFill>
                <a:latin typeface="BiauKai"/>
                <a:ea typeface="BiauKai"/>
                <a:cs typeface="BiauKai"/>
                <a:sym typeface="BiauKai"/>
              </a:rPr>
              <a:t>家政、生活科技</a:t>
            </a:r>
            <a:endParaRPr sz="3600" b="0" i="0" u="none" strike="noStrike" cap="none" dirty="0">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全年必</a:t>
            </a:r>
            <a:r>
              <a:rPr lang="zh-TW" sz="3600" b="1" i="0" u="none" strike="noStrike" cap="none" dirty="0" smtClean="0">
                <a:solidFill>
                  <a:srgbClr val="0F243E"/>
                </a:solidFill>
                <a:latin typeface="BiauKai"/>
                <a:ea typeface="BiauKai"/>
                <a:cs typeface="BiauKai"/>
                <a:sym typeface="BiauKai"/>
              </a:rPr>
              <a:t>選修</a:t>
            </a:r>
            <a:r>
              <a:rPr lang="zh-TW" sz="3600" b="0" i="0" u="none" strike="noStrike" cap="none" dirty="0" smtClean="0">
                <a:solidFill>
                  <a:srgbClr val="0F243E"/>
                </a:solidFill>
                <a:latin typeface="BiauKai"/>
                <a:ea typeface="BiauKai"/>
                <a:cs typeface="BiauKai"/>
                <a:sym typeface="BiauKai"/>
              </a:rPr>
              <a:t>：</a:t>
            </a:r>
            <a:r>
              <a:rPr lang="zh-TW" altLang="en-US" sz="3600" b="0" i="0" u="none" strike="noStrike" cap="none" dirty="0" smtClean="0">
                <a:solidFill>
                  <a:srgbClr val="0F243E"/>
                </a:solidFill>
                <a:latin typeface="BiauKai"/>
                <a:ea typeface="BiauKai"/>
                <a:cs typeface="BiauKai"/>
                <a:sym typeface="BiauKai"/>
              </a:rPr>
              <a:t>國學常識</a:t>
            </a:r>
            <a:r>
              <a:rPr lang="zh-TW" sz="3600" b="0" i="0" u="none" strike="noStrike" cap="none" dirty="0" smtClean="0">
                <a:solidFill>
                  <a:srgbClr val="0F243E"/>
                </a:solidFill>
                <a:latin typeface="BiauKai"/>
                <a:ea typeface="BiauKai"/>
                <a:cs typeface="BiauKai"/>
                <a:sym typeface="BiauKai"/>
              </a:rPr>
              <a:t>、</a:t>
            </a:r>
            <a:r>
              <a:rPr lang="zh-TW" altLang="en-US" sz="3600" b="0" i="0" u="none" strike="noStrike" cap="none" dirty="0" smtClean="0">
                <a:solidFill>
                  <a:srgbClr val="0F243E"/>
                </a:solidFill>
                <a:latin typeface="BiauKai"/>
                <a:ea typeface="BiauKai"/>
                <a:cs typeface="BiauKai"/>
                <a:sym typeface="BiauKai"/>
              </a:rPr>
              <a:t>運動與健康</a:t>
            </a:r>
            <a:endParaRPr lang="en-US" altLang="zh-TW" sz="3600" b="0" i="0" u="none" strike="noStrike" cap="none" dirty="0" smtClean="0">
              <a:solidFill>
                <a:srgbClr val="0F243E"/>
              </a:solidFill>
              <a:latin typeface="BiauKai"/>
              <a:ea typeface="BiauKai"/>
              <a:cs typeface="BiauKai"/>
              <a:sym typeface="BiauKai"/>
            </a:endParaRPr>
          </a:p>
          <a:p>
            <a:pPr marL="742950" lvl="1" indent="-285750">
              <a:spcBef>
                <a:spcPts val="720"/>
              </a:spcBef>
              <a:buClr>
                <a:srgbClr val="0F243E"/>
              </a:buClr>
              <a:buSzPts val="3600"/>
            </a:pPr>
            <a:r>
              <a:rPr lang="zh-TW" altLang="zh-TW" sz="3600" dirty="0">
                <a:solidFill>
                  <a:srgbClr val="0F243E"/>
                </a:solidFill>
                <a:latin typeface="BiauKai"/>
                <a:ea typeface="BiauKai"/>
                <a:cs typeface="BiauKai"/>
                <a:sym typeface="BiauKai"/>
              </a:rPr>
              <a:t>學期必</a:t>
            </a:r>
            <a:r>
              <a:rPr lang="zh-TW" altLang="zh-TW" sz="3600" b="1" dirty="0">
                <a:solidFill>
                  <a:srgbClr val="0F243E"/>
                </a:solidFill>
                <a:latin typeface="BiauKai"/>
                <a:ea typeface="BiauKai"/>
                <a:cs typeface="BiauKai"/>
                <a:sym typeface="BiauKai"/>
              </a:rPr>
              <a:t>選修</a:t>
            </a:r>
            <a:r>
              <a:rPr lang="zh-TW" altLang="zh-TW" sz="3600" dirty="0">
                <a:solidFill>
                  <a:srgbClr val="0F243E"/>
                </a:solidFill>
                <a:latin typeface="BiauKai"/>
                <a:ea typeface="BiauKai"/>
                <a:cs typeface="BiauKai"/>
                <a:sym typeface="BiauKai"/>
              </a:rPr>
              <a:t>(對開)</a:t>
            </a:r>
            <a:r>
              <a:rPr lang="zh-TW" altLang="zh-TW" sz="3600" dirty="0" smtClean="0">
                <a:solidFill>
                  <a:srgbClr val="0F243E"/>
                </a:solidFill>
                <a:latin typeface="BiauKai"/>
                <a:ea typeface="BiauKai"/>
                <a:cs typeface="BiauKai"/>
                <a:sym typeface="BiauKai"/>
              </a:rPr>
              <a:t>：</a:t>
            </a:r>
            <a:r>
              <a:rPr lang="zh-TW" altLang="en-US" sz="3600" dirty="0">
                <a:solidFill>
                  <a:srgbClr val="0F243E"/>
                </a:solidFill>
                <a:latin typeface="BiauKai"/>
                <a:ea typeface="BiauKai"/>
                <a:cs typeface="BiauKai"/>
                <a:sym typeface="BiauKai"/>
              </a:rPr>
              <a:t>探究與實作：歷史學探究、探究與實作：地理與人文社會科學</a:t>
            </a:r>
            <a:r>
              <a:rPr lang="zh-TW" altLang="en-US" sz="3600" dirty="0" smtClean="0">
                <a:solidFill>
                  <a:srgbClr val="0F243E"/>
                </a:solidFill>
                <a:latin typeface="BiauKai"/>
                <a:ea typeface="BiauKai"/>
                <a:cs typeface="BiauKai"/>
                <a:sym typeface="BiauKai"/>
              </a:rPr>
              <a:t>研究</a:t>
            </a:r>
            <a:endParaRPr sz="36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74625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高二分組課程-自然組</a:t>
            </a:r>
            <a:endParaRPr sz="1400" b="0" i="0" u="none" strike="noStrike" cap="none">
              <a:solidFill>
                <a:srgbClr val="000000"/>
              </a:solidFill>
              <a:latin typeface="Arial"/>
              <a:ea typeface="Arial"/>
              <a:cs typeface="Arial"/>
              <a:sym typeface="Arial"/>
            </a:endParaRPr>
          </a:p>
        </p:txBody>
      </p:sp>
      <p:sp>
        <p:nvSpPr>
          <p:cNvPr id="164" name="Google Shape;164;p10"/>
          <p:cNvSpPr txBox="1">
            <a:spLocks noGrp="1"/>
          </p:cNvSpPr>
          <p:nvPr>
            <p:ph type="body" idx="4294967295"/>
          </p:nvPr>
        </p:nvSpPr>
        <p:spPr>
          <a:xfrm>
            <a:off x="457200" y="1126320"/>
            <a:ext cx="8229600" cy="54710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4000"/>
              <a:buFont typeface="Arial"/>
              <a:buChar char="•"/>
            </a:pPr>
            <a:r>
              <a:rPr lang="zh-TW" altLang="en-US" sz="4000" b="0" i="0" u="none" strike="noStrike" cap="none" dirty="0" smtClean="0">
                <a:solidFill>
                  <a:srgbClr val="0F243E"/>
                </a:solidFill>
                <a:latin typeface="BiauKai"/>
                <a:ea typeface="BiauKai"/>
                <a:cs typeface="BiauKai"/>
                <a:sym typeface="BiauKai"/>
              </a:rPr>
              <a:t>理工、生醫班群：</a:t>
            </a:r>
            <a:endParaRPr dirty="0"/>
          </a:p>
          <a:p>
            <a:pPr marL="742950" lvl="1" indent="-285750">
              <a:spcBef>
                <a:spcPts val="800"/>
              </a:spcBef>
              <a:buClr>
                <a:srgbClr val="0F243E"/>
              </a:buClr>
              <a:buSzPts val="4000"/>
            </a:pPr>
            <a:r>
              <a:rPr lang="zh-TW" sz="4000" b="0" i="0" u="none" strike="noStrike" cap="none" dirty="0">
                <a:solidFill>
                  <a:srgbClr val="0F243E"/>
                </a:solidFill>
                <a:latin typeface="BiauKai"/>
                <a:ea typeface="BiauKai"/>
                <a:cs typeface="BiauKai"/>
                <a:sym typeface="BiauKai"/>
              </a:rPr>
              <a:t>全學年必修</a:t>
            </a:r>
            <a:r>
              <a:rPr lang="zh-TW" sz="4000" b="0" i="0" u="none" strike="noStrike" cap="none" dirty="0" smtClean="0">
                <a:solidFill>
                  <a:srgbClr val="0F243E"/>
                </a:solidFill>
                <a:latin typeface="BiauKai"/>
                <a:ea typeface="BiauKai"/>
                <a:cs typeface="BiauKai"/>
                <a:sym typeface="BiauKai"/>
              </a:rPr>
              <a:t>：</a:t>
            </a:r>
            <a:r>
              <a:rPr lang="zh-TW" altLang="en-US" sz="4000" dirty="0">
                <a:solidFill>
                  <a:srgbClr val="0F243E"/>
                </a:solidFill>
                <a:latin typeface="BiauKai"/>
                <a:ea typeface="BiauKai"/>
                <a:cs typeface="BiauKai"/>
                <a:sym typeface="BiauKai"/>
              </a:rPr>
              <a:t>國、英、數、歷、地、公、體育、</a:t>
            </a:r>
            <a:r>
              <a:rPr lang="zh-TW" altLang="en-US" sz="4000" dirty="0" smtClean="0">
                <a:solidFill>
                  <a:srgbClr val="0F243E"/>
                </a:solidFill>
                <a:latin typeface="BiauKai"/>
                <a:ea typeface="BiauKai"/>
                <a:cs typeface="BiauKai"/>
                <a:sym typeface="BiauKai"/>
              </a:rPr>
              <a:t>音樂</a:t>
            </a:r>
            <a:endParaRPr sz="4000" b="0" i="0" u="none" strike="noStrike" cap="none" dirty="0">
              <a:solidFill>
                <a:srgbClr val="0F243E"/>
              </a:solidFill>
              <a:latin typeface="BiauKai"/>
              <a:ea typeface="BiauKai"/>
              <a:cs typeface="BiauKai"/>
              <a:sym typeface="BiauKai"/>
            </a:endParaRPr>
          </a:p>
          <a:p>
            <a:pPr marL="742950" lvl="1" indent="-285750">
              <a:spcBef>
                <a:spcPts val="720"/>
              </a:spcBef>
              <a:buClr>
                <a:srgbClr val="0F243E"/>
              </a:buClr>
              <a:buSzPts val="3600"/>
            </a:pPr>
            <a:r>
              <a:rPr lang="zh-TW" sz="4000" b="0" i="0" u="none" strike="noStrike" cap="none" dirty="0">
                <a:solidFill>
                  <a:srgbClr val="0F243E"/>
                </a:solidFill>
                <a:latin typeface="BiauKai"/>
                <a:ea typeface="BiauKai"/>
                <a:cs typeface="BiauKai"/>
                <a:sym typeface="BiauKai"/>
              </a:rPr>
              <a:t>學期必修(對開)</a:t>
            </a:r>
            <a:r>
              <a:rPr lang="zh-TW" sz="4000" b="0" i="0" u="none" strike="noStrike" cap="none" dirty="0" smtClean="0">
                <a:solidFill>
                  <a:srgbClr val="0F243E"/>
                </a:solidFill>
                <a:latin typeface="BiauKai"/>
                <a:ea typeface="BiauKai"/>
                <a:cs typeface="BiauKai"/>
                <a:sym typeface="BiauKai"/>
              </a:rPr>
              <a:t>：</a:t>
            </a:r>
            <a:r>
              <a:rPr lang="zh-TW" altLang="en-US" sz="4000" dirty="0">
                <a:solidFill>
                  <a:srgbClr val="0F243E"/>
                </a:solidFill>
                <a:latin typeface="BiauKai"/>
                <a:ea typeface="BiauKai"/>
                <a:cs typeface="BiauKai"/>
                <a:sym typeface="BiauKai"/>
              </a:rPr>
              <a:t>自然科學探究與實作、家政、生活科技</a:t>
            </a:r>
          </a:p>
          <a:p>
            <a:pPr marL="742950" marR="0" lvl="1" indent="-285750" algn="l" rtl="0">
              <a:lnSpc>
                <a:spcPct val="100000"/>
              </a:lnSpc>
              <a:spcBef>
                <a:spcPts val="800"/>
              </a:spcBef>
              <a:spcAft>
                <a:spcPts val="0"/>
              </a:spcAft>
              <a:buClr>
                <a:srgbClr val="0F243E"/>
              </a:buClr>
              <a:buSzPts val="4000"/>
              <a:buFont typeface="Arial"/>
              <a:buChar char="–"/>
            </a:pPr>
            <a:r>
              <a:rPr lang="zh-TW" sz="4000" b="0" i="0" u="none" strike="noStrike" cap="none" dirty="0" smtClean="0">
                <a:solidFill>
                  <a:srgbClr val="0F243E"/>
                </a:solidFill>
                <a:latin typeface="BiauKai"/>
                <a:ea typeface="BiauKai"/>
                <a:cs typeface="BiauKai"/>
                <a:sym typeface="BiauKai"/>
              </a:rPr>
              <a:t>全年</a:t>
            </a:r>
            <a:r>
              <a:rPr lang="zh-TW" sz="4000" b="0" i="0" u="none" strike="noStrike" cap="none" dirty="0">
                <a:solidFill>
                  <a:srgbClr val="0F243E"/>
                </a:solidFill>
                <a:latin typeface="BiauKai"/>
                <a:ea typeface="BiauKai"/>
                <a:cs typeface="BiauKai"/>
                <a:sym typeface="BiauKai"/>
              </a:rPr>
              <a:t>必</a:t>
            </a:r>
            <a:r>
              <a:rPr lang="zh-TW" sz="4000" b="1" i="0" u="none" strike="noStrike" cap="none" dirty="0">
                <a:solidFill>
                  <a:srgbClr val="0F243E"/>
                </a:solidFill>
                <a:latin typeface="BiauKai"/>
                <a:ea typeface="BiauKai"/>
                <a:cs typeface="BiauKai"/>
                <a:sym typeface="BiauKai"/>
              </a:rPr>
              <a:t>選修</a:t>
            </a:r>
            <a:r>
              <a:rPr lang="zh-TW" sz="4000" b="0" i="0" u="none" strike="noStrike" cap="none" dirty="0" smtClean="0">
                <a:solidFill>
                  <a:srgbClr val="0F243E"/>
                </a:solidFill>
                <a:latin typeface="BiauKai"/>
                <a:ea typeface="BiauKai"/>
                <a:cs typeface="BiauKai"/>
                <a:sym typeface="BiauKai"/>
              </a:rPr>
              <a:t>：</a:t>
            </a:r>
            <a:r>
              <a:rPr lang="zh-TW" altLang="en-US" sz="4000" b="0" i="0" u="none" strike="noStrike" cap="none" dirty="0" smtClean="0">
                <a:solidFill>
                  <a:srgbClr val="0F243E"/>
                </a:solidFill>
                <a:latin typeface="BiauKai"/>
                <a:ea typeface="BiauKai"/>
                <a:cs typeface="BiauKai"/>
                <a:sym typeface="BiauKai"/>
              </a:rPr>
              <a:t>選修物理、選修化學</a:t>
            </a:r>
            <a:endParaRPr sz="4000" b="0" i="0" u="none" strike="noStrike" cap="none" dirty="0">
              <a:solidFill>
                <a:srgbClr val="0F243E"/>
              </a:solidFill>
              <a:latin typeface="BiauKai"/>
              <a:ea typeface="BiauKai"/>
              <a:cs typeface="BiauKai"/>
              <a:sym typeface="BiauKai"/>
            </a:endParaRPr>
          </a:p>
          <a:p>
            <a:pPr marL="742950" marR="0" lvl="1" indent="-31750" algn="l" rtl="0">
              <a:lnSpc>
                <a:spcPct val="100000"/>
              </a:lnSpc>
              <a:spcBef>
                <a:spcPts val="800"/>
              </a:spcBef>
              <a:spcAft>
                <a:spcPts val="0"/>
              </a:spcAft>
              <a:buClr>
                <a:schemeClr val="dk1"/>
              </a:buClr>
              <a:buSzPts val="4000"/>
              <a:buFont typeface="Arial"/>
              <a:buNone/>
            </a:pPr>
            <a:endParaRPr sz="40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44677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a:solidFill>
                <a:schemeClr val="dk1"/>
              </a:solidFill>
              <a:latin typeface="Calibri"/>
              <a:ea typeface="Calibri"/>
              <a:cs typeface="Calibri"/>
              <a:sym typeface="Calibri"/>
            </a:endParaRPr>
          </a:p>
        </p:txBody>
      </p:sp>
      <p:sp>
        <p:nvSpPr>
          <p:cNvPr id="201" name="Google Shape;201;p16"/>
          <p:cNvSpPr txBox="1">
            <a:spLocks noGrp="1"/>
          </p:cNvSpPr>
          <p:nvPr>
            <p:ph type="body" idx="4294967295"/>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600"/>
              <a:buFont typeface="Arial"/>
              <a:buNone/>
            </a:pPr>
            <a:r>
              <a:rPr lang="zh-TW" sz="6600" b="0" i="0" u="none" strike="noStrike" cap="none">
                <a:solidFill>
                  <a:schemeClr val="dk1"/>
                </a:solidFill>
                <a:latin typeface="BiauKai"/>
                <a:ea typeface="BiauKai"/>
                <a:cs typeface="BiauKai"/>
                <a:sym typeface="BiauKai"/>
              </a:rPr>
              <a:t>本校網頁可隨時查看</a:t>
            </a:r>
            <a:endParaRPr sz="6600" b="0" i="0" u="none" strike="noStrike" cap="none">
              <a:solidFill>
                <a:schemeClr val="dk1"/>
              </a:solidFill>
              <a:latin typeface="BiauKai"/>
              <a:ea typeface="BiauKai"/>
              <a:cs typeface="BiauKai"/>
              <a:sym typeface="BiauKai"/>
            </a:endParaRPr>
          </a:p>
          <a:p>
            <a:pPr marL="0" marR="0" lvl="0" indent="0" algn="l" rtl="0">
              <a:lnSpc>
                <a:spcPct val="100000"/>
              </a:lnSpc>
              <a:spcBef>
                <a:spcPts val="1440"/>
              </a:spcBef>
              <a:spcAft>
                <a:spcPts val="0"/>
              </a:spcAft>
              <a:buClr>
                <a:schemeClr val="dk1"/>
              </a:buClr>
              <a:buSzPts val="7200"/>
              <a:buFont typeface="Arial"/>
              <a:buNone/>
            </a:pPr>
            <a:r>
              <a:rPr lang="zh-TW" sz="7200" b="0" i="0" u="none" strike="noStrike" cap="none">
                <a:solidFill>
                  <a:schemeClr val="dk1"/>
                </a:solidFill>
                <a:latin typeface="BiauKai"/>
                <a:ea typeface="BiauKai"/>
                <a:cs typeface="BiauKai"/>
                <a:sym typeface="BiauKai"/>
              </a:rPr>
              <a:t>學生個人成績 </a:t>
            </a:r>
            <a:r>
              <a:rPr lang="zh-TW" sz="6000" b="0" i="0" u="none" strike="noStrike" cap="none">
                <a:solidFill>
                  <a:schemeClr val="dk1"/>
                </a:solidFill>
                <a:latin typeface="BiauKai"/>
                <a:ea typeface="BiauKai"/>
                <a:cs typeface="BiauKai"/>
                <a:sym typeface="BiauKai"/>
              </a:rPr>
              <a:t>與</a:t>
            </a:r>
            <a:endParaRPr sz="7200" b="0" i="0" u="none" strike="noStrike" cap="none">
              <a:solidFill>
                <a:schemeClr val="dk1"/>
              </a:solidFill>
              <a:latin typeface="BiauKai"/>
              <a:ea typeface="BiauKai"/>
              <a:cs typeface="BiauKai"/>
              <a:sym typeface="BiauKai"/>
            </a:endParaRPr>
          </a:p>
          <a:p>
            <a:pPr marL="0" marR="0" lvl="0" indent="0" algn="l" rtl="0">
              <a:lnSpc>
                <a:spcPct val="100000"/>
              </a:lnSpc>
              <a:spcBef>
                <a:spcPts val="1440"/>
              </a:spcBef>
              <a:spcAft>
                <a:spcPts val="0"/>
              </a:spcAft>
              <a:buClr>
                <a:schemeClr val="dk1"/>
              </a:buClr>
              <a:buSzPts val="7200"/>
              <a:buFont typeface="Arial"/>
              <a:buNone/>
            </a:pPr>
            <a:r>
              <a:rPr lang="zh-TW" sz="7200" b="0" i="0" u="none" strike="noStrike" cap="none">
                <a:solidFill>
                  <a:schemeClr val="dk1"/>
                </a:solidFill>
                <a:latin typeface="BiauKai"/>
                <a:ea typeface="BiauKai"/>
                <a:cs typeface="BiauKai"/>
                <a:sym typeface="BiauKai"/>
              </a:rPr>
              <a:t>缺曠獎懲統計</a:t>
            </a:r>
            <a:r>
              <a:rPr lang="zh-TW" sz="6000" b="0" i="0" u="none" strike="noStrike" cap="none">
                <a:solidFill>
                  <a:schemeClr val="dk1"/>
                </a:solidFill>
                <a:latin typeface="BiauKai"/>
                <a:ea typeface="BiauKai"/>
                <a:cs typeface="BiauKai"/>
                <a:sym typeface="BiauKai"/>
              </a:rPr>
              <a:t>。</a:t>
            </a:r>
            <a:endParaRPr sz="6000" b="0" i="0" u="none" strike="noStrike" cap="none">
              <a:solidFill>
                <a:schemeClr val="dk1"/>
              </a:solidFill>
              <a:latin typeface="BiauKai"/>
              <a:ea typeface="BiauKai"/>
              <a:cs typeface="BiauKai"/>
              <a:sym typeface="BiauKai"/>
            </a:endParaRPr>
          </a:p>
          <a:p>
            <a:pPr marL="0" marR="0" lvl="0" indent="0" algn="l" rtl="0">
              <a:lnSpc>
                <a:spcPct val="100000"/>
              </a:lnSpc>
              <a:spcBef>
                <a:spcPts val="960"/>
              </a:spcBef>
              <a:spcAft>
                <a:spcPts val="0"/>
              </a:spcAft>
              <a:buClr>
                <a:schemeClr val="dk1"/>
              </a:buClr>
              <a:buSzPts val="4800"/>
              <a:buFont typeface="Arial"/>
              <a:buNone/>
            </a:pPr>
            <a:r>
              <a:rPr lang="zh-TW" sz="4800" b="0" i="0" u="none" strike="noStrike" cap="none">
                <a:solidFill>
                  <a:schemeClr val="dk1"/>
                </a:solidFill>
                <a:latin typeface="BiauKai"/>
                <a:ea typeface="BiauKai"/>
                <a:cs typeface="BiauKai"/>
                <a:sym typeface="BiauKai"/>
              </a:rPr>
              <a:t>(手冊有登入說明)</a:t>
            </a:r>
            <a:endParaRPr sz="6000" b="0" i="0" u="none" strike="noStrike" cap="none">
              <a:solidFill>
                <a:schemeClr val="dk1"/>
              </a:solidFill>
              <a:latin typeface="BiauKai"/>
              <a:ea typeface="BiauKai"/>
              <a:cs typeface="BiauKai"/>
              <a:sym typeface="BiauKai"/>
            </a:endParaRPr>
          </a:p>
        </p:txBody>
      </p:sp>
      <p:sp>
        <p:nvSpPr>
          <p:cNvPr id="202" name="Google Shape;202;p16"/>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dirty="0">
                <a:solidFill>
                  <a:srgbClr val="DF322D"/>
                </a:solidFill>
                <a:latin typeface="BiauKai"/>
                <a:ea typeface="BiauKai"/>
                <a:cs typeface="BiauKai"/>
                <a:sym typeface="BiauKai"/>
              </a:rPr>
              <a:t>即時</a:t>
            </a:r>
            <a:r>
              <a:rPr lang="zh-TW" sz="4800" b="1" i="0" u="none" strike="noStrike" cap="none" dirty="0" smtClean="0">
                <a:solidFill>
                  <a:srgbClr val="DF322D"/>
                </a:solidFill>
                <a:latin typeface="BiauKai"/>
                <a:ea typeface="BiauKai"/>
                <a:cs typeface="BiauKai"/>
                <a:sym typeface="BiauKai"/>
              </a:rPr>
              <a:t>查詢</a:t>
            </a:r>
            <a:r>
              <a:rPr lang="zh-TW" altLang="en-US" sz="4800" b="1" i="0" u="none" strike="noStrike" cap="none" dirty="0" smtClean="0">
                <a:solidFill>
                  <a:srgbClr val="DF322D"/>
                </a:solidFill>
                <a:latin typeface="BiauKai"/>
                <a:ea typeface="BiauKai"/>
                <a:cs typeface="BiauKai"/>
                <a:sym typeface="BiauKai"/>
              </a:rPr>
              <a:t>成績</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439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
          <p:cNvSpPr txBox="1">
            <a:spLocks/>
          </p:cNvSpPr>
          <p:nvPr/>
        </p:nvSpPr>
        <p:spPr>
          <a:xfrm>
            <a:off x="345747" y="1147089"/>
            <a:ext cx="6908493" cy="49679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Tx/>
            </a:pPr>
            <a:r>
              <a:rPr kumimoji="1" lang="zh-TW" altLang="en-US" sz="3300" kern="0" dirty="0" smtClean="0">
                <a:solidFill>
                  <a:srgbClr val="FEC650">
                    <a:lumMod val="75000"/>
                  </a:srgbClr>
                </a:solidFill>
                <a:latin typeface="Microsoft YaHei UI" panose="020B0503020204020204" pitchFamily="34" charset="-122"/>
                <a:ea typeface="Microsoft YaHei UI" panose="020B0503020204020204" pitchFamily="34" charset="-122"/>
              </a:rPr>
              <a:t>如何參</a:t>
            </a:r>
            <a:r>
              <a:rPr kumimoji="1" lang="zh-TW" altLang="en-US" sz="3300" kern="0" dirty="0">
                <a:solidFill>
                  <a:srgbClr val="FEC650">
                    <a:lumMod val="75000"/>
                  </a:srgbClr>
                </a:solidFill>
                <a:latin typeface="Microsoft YaHei UI" panose="020B0503020204020204" pitchFamily="34" charset="-122"/>
                <a:ea typeface="Microsoft YaHei UI" panose="020B0503020204020204" pitchFamily="34" charset="-122"/>
              </a:rPr>
              <a:t>加</a:t>
            </a:r>
            <a:r>
              <a:rPr kumimoji="1" lang="zh-TW" altLang="en-US" sz="3300" kern="0" dirty="0" smtClean="0">
                <a:solidFill>
                  <a:srgbClr val="FEC650">
                    <a:lumMod val="75000"/>
                  </a:srgbClr>
                </a:solidFill>
                <a:latin typeface="Microsoft YaHei UI" panose="020B0503020204020204" pitchFamily="34" charset="-122"/>
                <a:ea typeface="Microsoft YaHei UI" panose="020B0503020204020204" pitchFamily="34" charset="-122"/>
              </a:rPr>
              <a:t>林口高中多益班</a:t>
            </a:r>
            <a:r>
              <a:rPr kumimoji="1" lang="en-US" altLang="zh-TW" sz="3300" kern="0" dirty="0" smtClean="0">
                <a:solidFill>
                  <a:srgbClr val="FEC650">
                    <a:lumMod val="75000"/>
                  </a:srgbClr>
                </a:solidFill>
                <a:latin typeface="Microsoft YaHei UI" panose="020B0503020204020204" pitchFamily="34" charset="-122"/>
                <a:ea typeface="Microsoft YaHei UI" panose="020B0503020204020204" pitchFamily="34" charset="-122"/>
              </a:rPr>
              <a:t>?</a:t>
            </a:r>
            <a:endParaRPr kumimoji="1" lang="en-US" altLang="zh-CN" sz="3300" kern="0" dirty="0">
              <a:solidFill>
                <a:srgbClr val="FEC650">
                  <a:lumMod val="75000"/>
                </a:srgbClr>
              </a:solidFill>
              <a:latin typeface="Microsoft YaHei UI" panose="020B0503020204020204" pitchFamily="34" charset="-122"/>
              <a:ea typeface="Microsoft YaHei UI" panose="020B0503020204020204" pitchFamily="34" charset="-122"/>
            </a:endParaRPr>
          </a:p>
        </p:txBody>
      </p:sp>
      <p:graphicFrame>
        <p:nvGraphicFramePr>
          <p:cNvPr id="2" name="表格 1"/>
          <p:cNvGraphicFramePr>
            <a:graphicFrameLocks noGrp="1"/>
          </p:cNvGraphicFramePr>
          <p:nvPr>
            <p:extLst/>
          </p:nvPr>
        </p:nvGraphicFramePr>
        <p:xfrm>
          <a:off x="423842" y="4445123"/>
          <a:ext cx="8029560" cy="792480"/>
        </p:xfrm>
        <a:graphic>
          <a:graphicData uri="http://schemas.openxmlformats.org/drawingml/2006/table">
            <a:tbl>
              <a:tblPr firstRow="1" firstCol="1" bandRow="1">
                <a:tableStyleId>{5C22544A-7EE6-4342-B048-85BDC9FD1C3A}</a:tableStyleId>
              </a:tblPr>
              <a:tblGrid>
                <a:gridCol w="4019263">
                  <a:extLst>
                    <a:ext uri="{9D8B030D-6E8A-4147-A177-3AD203B41FA5}">
                      <a16:colId xmlns:a16="http://schemas.microsoft.com/office/drawing/2014/main" val="20000"/>
                    </a:ext>
                  </a:extLst>
                </a:gridCol>
                <a:gridCol w="4010297">
                  <a:extLst>
                    <a:ext uri="{9D8B030D-6E8A-4147-A177-3AD203B41FA5}">
                      <a16:colId xmlns:a16="http://schemas.microsoft.com/office/drawing/2014/main" val="20001"/>
                    </a:ext>
                  </a:extLst>
                </a:gridCol>
              </a:tblGrid>
              <a:tr h="396240">
                <a:tc gridSpan="2">
                  <a:txBody>
                    <a:bodyPr/>
                    <a:lstStyle/>
                    <a:p>
                      <a:pPr algn="ctr">
                        <a:spcAft>
                          <a:spcPts val="0"/>
                        </a:spcAft>
                      </a:pPr>
                      <a:r>
                        <a:rPr lang="zh-TW" altLang="en-US" sz="2100" kern="100" dirty="0" smtClean="0">
                          <a:solidFill>
                            <a:schemeClr val="tx1"/>
                          </a:solidFill>
                          <a:effectLst/>
                          <a:latin typeface="Microsoft YaHei UI" panose="020B0503020204020204" pitchFamily="34" charset="-122"/>
                          <a:ea typeface="Microsoft YaHei UI" panose="020B0503020204020204" pitchFamily="34" charset="-122"/>
                        </a:rPr>
                        <a:t>林口高中的規劃</a:t>
                      </a:r>
                      <a:endParaRPr lang="zh-TW" sz="2100" kern="100" dirty="0">
                        <a:solidFill>
                          <a:schemeClr val="tx1"/>
                        </a:solidFill>
                        <a:effectLst/>
                        <a:latin typeface="Microsoft YaHei UI" panose="020B0503020204020204" pitchFamily="34" charset="-122"/>
                        <a:ea typeface="Microsoft YaHei UI" panose="020B0503020204020204" pitchFamily="34" charset="-122"/>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94B4"/>
                    </a:solidFill>
                  </a:tcPr>
                </a:tc>
                <a:tc hMerge="1">
                  <a:txBody>
                    <a:bodyPr/>
                    <a:lstStyle/>
                    <a:p>
                      <a:pPr algn="ctr">
                        <a:spcAft>
                          <a:spcPts val="0"/>
                        </a:spcAft>
                      </a:pPr>
                      <a:endParaRPr lang="zh-TW" sz="2800" kern="100" dirty="0">
                        <a:solidFill>
                          <a:schemeClr val="tx1"/>
                        </a:solidFill>
                        <a:effectLst/>
                        <a:latin typeface="Microsoft YaHei UI" panose="020B0503020204020204" pitchFamily="34" charset="-122"/>
                        <a:ea typeface="Microsoft YaHei UI" panose="020B0503020204020204" pitchFamily="34" charset="-122"/>
                      </a:endParaRP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96240">
                <a:tc>
                  <a:txBody>
                    <a:bodyPr/>
                    <a:lstStyle/>
                    <a:p>
                      <a:pPr algn="ctr">
                        <a:spcAft>
                          <a:spcPts val="0"/>
                        </a:spcAft>
                      </a:pPr>
                      <a:r>
                        <a:rPr lang="zh-TW" altLang="en-US" sz="2100" kern="100" dirty="0" smtClean="0">
                          <a:solidFill>
                            <a:schemeClr val="tx1"/>
                          </a:solidFill>
                          <a:effectLst/>
                          <a:latin typeface="Microsoft YaHei UI" panose="020B0503020204020204" pitchFamily="34" charset="-122"/>
                          <a:ea typeface="Microsoft YaHei UI" panose="020B0503020204020204" pitchFamily="34" charset="-122"/>
                        </a:rPr>
                        <a:t>高一多益普及測驗</a:t>
                      </a:r>
                      <a:endParaRPr lang="zh-TW" sz="2100" kern="100" dirty="0">
                        <a:solidFill>
                          <a:schemeClr val="tx1"/>
                        </a:solidFill>
                        <a:effectLst/>
                        <a:latin typeface="Microsoft YaHei UI" panose="020B0503020204020204" pitchFamily="34" charset="-122"/>
                        <a:ea typeface="Microsoft YaHei UI" panose="020B0503020204020204" pitchFamily="34" charset="-122"/>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spcAft>
                          <a:spcPts val="0"/>
                        </a:spcAft>
                      </a:pPr>
                      <a:r>
                        <a:rPr lang="zh-TW" altLang="en-US" sz="2100" b="1" kern="100" dirty="0" smtClean="0">
                          <a:solidFill>
                            <a:schemeClr val="tx1"/>
                          </a:solidFill>
                          <a:effectLst/>
                          <a:latin typeface="Microsoft YaHei UI" panose="020B0503020204020204" pitchFamily="34" charset="-122"/>
                          <a:ea typeface="Microsoft YaHei UI" panose="020B0503020204020204" pitchFamily="34" charset="-122"/>
                          <a:cs typeface="+mn-cs"/>
                        </a:rPr>
                        <a:t>高二多益測驗</a:t>
                      </a:r>
                      <a:endParaRPr lang="zh-TW" sz="2100" b="1" kern="100" dirty="0">
                        <a:solidFill>
                          <a:schemeClr val="tx1"/>
                        </a:solidFill>
                        <a:effectLst/>
                        <a:latin typeface="Microsoft YaHei UI" panose="020B0503020204020204" pitchFamily="34" charset="-122"/>
                        <a:ea typeface="Microsoft YaHei UI" panose="020B0503020204020204" pitchFamily="34" charset="-122"/>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bl>
          </a:graphicData>
        </a:graphic>
      </p:graphicFrame>
      <p:sp>
        <p:nvSpPr>
          <p:cNvPr id="11" name="橢圓形圖說文字 10"/>
          <p:cNvSpPr/>
          <p:nvPr/>
        </p:nvSpPr>
        <p:spPr>
          <a:xfrm>
            <a:off x="423842" y="1822783"/>
            <a:ext cx="1795574" cy="1723610"/>
          </a:xfrm>
          <a:prstGeom prst="wedgeEllipseCallout">
            <a:avLst>
              <a:gd name="adj1" fmla="val 8070"/>
              <a:gd name="adj2" fmla="val 47146"/>
            </a:avLst>
          </a:prstGeom>
          <a:solidFill>
            <a:sysClr val="window" lastClr="FFFFFF"/>
          </a:solidFill>
          <a:ln w="762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36" name="標題 4"/>
          <p:cNvSpPr txBox="1">
            <a:spLocks/>
          </p:cNvSpPr>
          <p:nvPr/>
        </p:nvSpPr>
        <p:spPr>
          <a:xfrm rot="21361268">
            <a:off x="433498" y="2117966"/>
            <a:ext cx="1712171" cy="1140747"/>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buClrTx/>
              <a:buFontTx/>
              <a:buNone/>
            </a:pPr>
            <a:r>
              <a:rPr lang="zh-TW" altLang="en-US" sz="2400" dirty="0">
                <a:solidFill>
                  <a:srgbClr val="F43E33">
                    <a:lumMod val="75000"/>
                  </a:srgbClr>
                </a:solidFill>
              </a:rPr>
              <a:t>教務處</a:t>
            </a:r>
            <a:endParaRPr lang="en-US" altLang="zh-TW" sz="2400" dirty="0">
              <a:solidFill>
                <a:srgbClr val="F43E33">
                  <a:lumMod val="75000"/>
                </a:srgbClr>
              </a:solidFill>
            </a:endParaRPr>
          </a:p>
          <a:p>
            <a:pPr>
              <a:buClrTx/>
              <a:buFontTx/>
              <a:buNone/>
            </a:pPr>
            <a:r>
              <a:rPr lang="zh-TW" altLang="en-US" sz="2400" dirty="0">
                <a:solidFill>
                  <a:srgbClr val="F43E33">
                    <a:lumMod val="75000"/>
                  </a:srgbClr>
                </a:solidFill>
              </a:rPr>
              <a:t>實研組報名</a:t>
            </a:r>
            <a:endParaRPr lang="en-US" altLang="zh-TW" sz="2400" dirty="0">
              <a:solidFill>
                <a:srgbClr val="F43E33">
                  <a:lumMod val="75000"/>
                </a:srgbClr>
              </a:solidFill>
            </a:endParaRPr>
          </a:p>
        </p:txBody>
      </p:sp>
      <p:sp>
        <p:nvSpPr>
          <p:cNvPr id="45" name="標題 4"/>
          <p:cNvSpPr txBox="1">
            <a:spLocks/>
          </p:cNvSpPr>
          <p:nvPr/>
        </p:nvSpPr>
        <p:spPr>
          <a:xfrm>
            <a:off x="4364078" y="5112898"/>
            <a:ext cx="857895" cy="485989"/>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buClrTx/>
              <a:buFontTx/>
              <a:buNone/>
            </a:pPr>
            <a:endParaRPr lang="zh-TW" altLang="en-US" sz="2400" dirty="0">
              <a:solidFill>
                <a:srgbClr val="98CB37">
                  <a:lumMod val="75000"/>
                </a:srgbClr>
              </a:solidFill>
            </a:endParaRPr>
          </a:p>
        </p:txBody>
      </p:sp>
      <p:sp>
        <p:nvSpPr>
          <p:cNvPr id="48" name="橢圓形圖說文字 47"/>
          <p:cNvSpPr/>
          <p:nvPr/>
        </p:nvSpPr>
        <p:spPr>
          <a:xfrm>
            <a:off x="2551623" y="1833286"/>
            <a:ext cx="1820778" cy="1723610"/>
          </a:xfrm>
          <a:prstGeom prst="wedgeEllipseCallout">
            <a:avLst>
              <a:gd name="adj1" fmla="val 8070"/>
              <a:gd name="adj2" fmla="val 47146"/>
            </a:avLst>
          </a:prstGeom>
          <a:solidFill>
            <a:sysClr val="window" lastClr="FFFFFF"/>
          </a:solidFill>
          <a:ln w="762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51" name="標題 4"/>
          <p:cNvSpPr txBox="1">
            <a:spLocks/>
          </p:cNvSpPr>
          <p:nvPr/>
        </p:nvSpPr>
        <p:spPr>
          <a:xfrm rot="21361268">
            <a:off x="2732789" y="2128839"/>
            <a:ext cx="1470398" cy="1140747"/>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buClrTx/>
              <a:buFontTx/>
              <a:buNone/>
            </a:pPr>
            <a:r>
              <a:rPr lang="zh-TW" altLang="en-US" sz="2400" dirty="0">
                <a:solidFill>
                  <a:srgbClr val="993D6B"/>
                </a:solidFill>
              </a:rPr>
              <a:t>篩選考試</a:t>
            </a:r>
            <a:r>
              <a:rPr lang="en-US" altLang="zh-TW" sz="2400" dirty="0">
                <a:solidFill>
                  <a:srgbClr val="993D6B"/>
                </a:solidFill>
              </a:rPr>
              <a:t>:</a:t>
            </a:r>
            <a:r>
              <a:rPr lang="zh-TW" altLang="en-US" sz="2400" dirty="0">
                <a:solidFill>
                  <a:srgbClr val="993D6B"/>
                </a:solidFill>
              </a:rPr>
              <a:t>筆試</a:t>
            </a:r>
            <a:r>
              <a:rPr lang="en-US" altLang="zh-TW" sz="2400" dirty="0">
                <a:solidFill>
                  <a:srgbClr val="993D6B"/>
                </a:solidFill>
              </a:rPr>
              <a:t>/</a:t>
            </a:r>
          </a:p>
          <a:p>
            <a:pPr>
              <a:buClrTx/>
              <a:buFontTx/>
              <a:buNone/>
            </a:pPr>
            <a:r>
              <a:rPr lang="zh-TW" altLang="en-US" sz="2400" dirty="0">
                <a:solidFill>
                  <a:srgbClr val="993D6B"/>
                </a:solidFill>
              </a:rPr>
              <a:t>口試</a:t>
            </a:r>
            <a:endParaRPr lang="en-US" altLang="zh-TW" sz="2400" dirty="0">
              <a:solidFill>
                <a:srgbClr val="993D6B"/>
              </a:solidFill>
            </a:endParaRPr>
          </a:p>
        </p:txBody>
      </p:sp>
      <p:sp>
        <p:nvSpPr>
          <p:cNvPr id="52" name="橢圓形圖說文字 51"/>
          <p:cNvSpPr/>
          <p:nvPr/>
        </p:nvSpPr>
        <p:spPr>
          <a:xfrm>
            <a:off x="4704608" y="1819415"/>
            <a:ext cx="1805374" cy="1723610"/>
          </a:xfrm>
          <a:prstGeom prst="wedgeEllipseCallout">
            <a:avLst>
              <a:gd name="adj1" fmla="val 8070"/>
              <a:gd name="adj2" fmla="val 47146"/>
            </a:avLst>
          </a:prstGeom>
          <a:solidFill>
            <a:sysClr val="window" lastClr="FFFFFF"/>
          </a:solidFill>
          <a:ln w="762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53" name="標題 4"/>
          <p:cNvSpPr txBox="1">
            <a:spLocks/>
          </p:cNvSpPr>
          <p:nvPr/>
        </p:nvSpPr>
        <p:spPr>
          <a:xfrm rot="21361268">
            <a:off x="4726559" y="2110847"/>
            <a:ext cx="1761470" cy="1140747"/>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buClrTx/>
              <a:buFontTx/>
              <a:buNone/>
            </a:pPr>
            <a:r>
              <a:rPr lang="zh-TW" altLang="en-US" sz="2400" dirty="0">
                <a:solidFill>
                  <a:srgbClr val="0070C0"/>
                </a:solidFill>
              </a:rPr>
              <a:t>參加多益普及前測</a:t>
            </a:r>
            <a:endParaRPr lang="en-US" altLang="zh-TW" sz="2400" dirty="0">
              <a:solidFill>
                <a:srgbClr val="0070C0"/>
              </a:solidFill>
            </a:endParaRPr>
          </a:p>
        </p:txBody>
      </p:sp>
      <p:sp>
        <p:nvSpPr>
          <p:cNvPr id="54" name="橢圓形圖說文字 53"/>
          <p:cNvSpPr/>
          <p:nvPr/>
        </p:nvSpPr>
        <p:spPr>
          <a:xfrm>
            <a:off x="6857593" y="1793443"/>
            <a:ext cx="1805374" cy="1723610"/>
          </a:xfrm>
          <a:prstGeom prst="wedgeEllipseCallout">
            <a:avLst>
              <a:gd name="adj1" fmla="val 8070"/>
              <a:gd name="adj2" fmla="val 47146"/>
            </a:avLst>
          </a:prstGeom>
          <a:solidFill>
            <a:sysClr val="window" lastClr="FFFFFF"/>
          </a:solidFill>
          <a:ln w="762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55" name="標題 4"/>
          <p:cNvSpPr txBox="1">
            <a:spLocks/>
          </p:cNvSpPr>
          <p:nvPr/>
        </p:nvSpPr>
        <p:spPr>
          <a:xfrm rot="21361268">
            <a:off x="6879544" y="2084875"/>
            <a:ext cx="1761470" cy="1140747"/>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buClrTx/>
              <a:buFontTx/>
              <a:buNone/>
            </a:pPr>
            <a:r>
              <a:rPr lang="zh-TW" altLang="en-US" sz="2400" dirty="0">
                <a:solidFill>
                  <a:srgbClr val="000000"/>
                </a:solidFill>
              </a:rPr>
              <a:t>一年後參加多益普及後測</a:t>
            </a:r>
            <a:endParaRPr lang="en-US" altLang="zh-TW" sz="2400" dirty="0">
              <a:solidFill>
                <a:srgbClr val="000000"/>
              </a:solidFill>
            </a:endParaRPr>
          </a:p>
        </p:txBody>
      </p:sp>
      <p:sp>
        <p:nvSpPr>
          <p:cNvPr id="13" name="Google Shape;207;p17"/>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altLang="en-US" sz="4800" b="1" i="0" u="none" strike="noStrike" cap="none" dirty="0" smtClean="0">
                <a:solidFill>
                  <a:srgbClr val="DF322D"/>
                </a:solidFill>
                <a:latin typeface="BiauKai"/>
                <a:ea typeface="BiauKai"/>
                <a:cs typeface="BiauKai"/>
                <a:sym typeface="BiauKai"/>
              </a:rPr>
              <a:t>教務處實研組</a:t>
            </a:r>
            <a:endParaRPr sz="4800" b="1" i="0" u="none" strike="noStrike" cap="none" dirty="0">
              <a:solidFill>
                <a:srgbClr val="DF322D"/>
              </a:solidFill>
              <a:latin typeface="BiauKai"/>
              <a:ea typeface="BiauKai"/>
              <a:cs typeface="BiauKai"/>
              <a:sym typeface="BiauKai"/>
            </a:endParaRPr>
          </a:p>
        </p:txBody>
      </p:sp>
    </p:spTree>
    <p:extLst>
      <p:ext uri="{BB962C8B-B14F-4D97-AF65-F5344CB8AC3E}">
        <p14:creationId xmlns:p14="http://schemas.microsoft.com/office/powerpoint/2010/main" val="16471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nodePh="1">
                                  <p:stCondLst>
                                    <p:cond delay="0"/>
                                  </p:stCondLst>
                                  <p:endCondLst>
                                    <p:cond evt="begin" delay="0">
                                      <p:tn val="58"/>
                                    </p:cond>
                                  </p:end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P spid="45" grpId="0"/>
      <p:bldP spid="48" grpId="0" animBg="1"/>
      <p:bldP spid="51" grpId="0"/>
      <p:bldP spid="52" grpId="0" animBg="1"/>
      <p:bldP spid="53" grpId="0"/>
      <p:bldP spid="5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256776" y="1970765"/>
          <a:ext cx="8178421" cy="4678680"/>
        </p:xfrm>
        <a:graphic>
          <a:graphicData uri="http://schemas.openxmlformats.org/drawingml/2006/table">
            <a:tbl>
              <a:tblPr firstRow="1" firstCol="1" bandRow="1">
                <a:tableStyleId>{5C22544A-7EE6-4342-B048-85BDC9FD1C3A}</a:tableStyleId>
              </a:tblPr>
              <a:tblGrid>
                <a:gridCol w="2702257">
                  <a:extLst>
                    <a:ext uri="{9D8B030D-6E8A-4147-A177-3AD203B41FA5}">
                      <a16:colId xmlns:a16="http://schemas.microsoft.com/office/drawing/2014/main" val="20000"/>
                    </a:ext>
                  </a:extLst>
                </a:gridCol>
                <a:gridCol w="2823090">
                  <a:extLst>
                    <a:ext uri="{9D8B030D-6E8A-4147-A177-3AD203B41FA5}">
                      <a16:colId xmlns:a16="http://schemas.microsoft.com/office/drawing/2014/main" val="20001"/>
                    </a:ext>
                  </a:extLst>
                </a:gridCol>
                <a:gridCol w="2653074">
                  <a:extLst>
                    <a:ext uri="{9D8B030D-6E8A-4147-A177-3AD203B41FA5}">
                      <a16:colId xmlns:a16="http://schemas.microsoft.com/office/drawing/2014/main" val="20002"/>
                    </a:ext>
                  </a:extLst>
                </a:gridCol>
              </a:tblGrid>
              <a:tr h="281940">
                <a:tc gridSpan="3">
                  <a:txBody>
                    <a:bodyPr/>
                    <a:lstStyle/>
                    <a:p>
                      <a:pPr algn="ctr">
                        <a:spcAft>
                          <a:spcPts val="0"/>
                        </a:spcAft>
                      </a:pPr>
                      <a:r>
                        <a:rPr lang="zh-TW" sz="1400" b="1" kern="100" dirty="0">
                          <a:solidFill>
                            <a:schemeClr val="tx2"/>
                          </a:solidFill>
                          <a:effectLst/>
                          <a:latin typeface="Microsoft YaHei UI" panose="020B0503020204020204" pitchFamily="34" charset="-122"/>
                          <a:ea typeface="Microsoft YaHei UI" panose="020B0503020204020204" pitchFamily="34" charset="-122"/>
                        </a:rPr>
                        <a:t>破冰活動、自我介紹</a:t>
                      </a:r>
                      <a:r>
                        <a:rPr lang="en-US" sz="1400" b="1" kern="100" dirty="0">
                          <a:solidFill>
                            <a:schemeClr val="tx2"/>
                          </a:solidFill>
                          <a:effectLst/>
                          <a:latin typeface="Microsoft YaHei UI" panose="020B0503020204020204" pitchFamily="34" charset="-122"/>
                          <a:ea typeface="Microsoft YaHei UI" panose="020B0503020204020204" pitchFamily="34" charset="-122"/>
                        </a:rPr>
                        <a:t>/</a:t>
                      </a:r>
                      <a:r>
                        <a:rPr lang="zh-TW" sz="1400" b="1" kern="100" dirty="0">
                          <a:solidFill>
                            <a:schemeClr val="tx2"/>
                          </a:solidFill>
                          <a:effectLst/>
                          <a:latin typeface="Microsoft YaHei UI" panose="020B0503020204020204" pitchFamily="34" charset="-122"/>
                          <a:ea typeface="Microsoft YaHei UI" panose="020B0503020204020204" pitchFamily="34" charset="-122"/>
                        </a:rPr>
                        <a:t>學生團體活動</a:t>
                      </a:r>
                      <a:endParaRPr lang="zh-TW" sz="1400" b="1" kern="100" dirty="0">
                        <a:solidFill>
                          <a:schemeClr val="tx2"/>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校園：尋求協助、表達能力</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購物：促銷廣告、與店員互動</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健康：預約醫生、談論未來的行動</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0001"/>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社交生活：邀請與回覆、詢問細節</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新聞媒體：氣象預報、敘述天氣狀況</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辦公室：電話留言、詢問數量</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2"/>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外出用餐：餐廳、詢問食物</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居住：出租和出賃、敘述地點與環境</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商業：會議通知、敘述時間與地點</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3"/>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娛樂：書展、要求與推薦</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健康：預約醫生、談論未來的行動</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教育：圖書館、做比較</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4"/>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旅行：交通報告、詢問並指出方向</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辦公室：電話留言、詢問數量</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人與連結：邀請和回應、表達狀況</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5"/>
                  </a:ext>
                </a:extLst>
              </a:tr>
              <a:tr h="487680">
                <a:tc>
                  <a:txBody>
                    <a:bodyPr/>
                    <a:lstStyle/>
                    <a:p>
                      <a:pPr algn="l">
                        <a:spcAft>
                          <a:spcPts val="0"/>
                        </a:spcAft>
                      </a:pPr>
                      <a:r>
                        <a:rPr lang="zh-TW" sz="1400" b="1" kern="100" dirty="0" smtClean="0">
                          <a:solidFill>
                            <a:schemeClr val="tx1"/>
                          </a:solidFill>
                          <a:effectLst/>
                          <a:latin typeface="Microsoft YaHei UI" panose="020B0503020204020204" pitchFamily="34" charset="-122"/>
                          <a:ea typeface="Microsoft YaHei UI" panose="020B0503020204020204" pitchFamily="34" charset="-122"/>
                        </a:rPr>
                        <a:t>活動：討論正在進行</a:t>
                      </a:r>
                      <a:r>
                        <a:rPr lang="zh-TW" sz="1400" b="1" kern="100" dirty="0">
                          <a:solidFill>
                            <a:schemeClr val="tx1"/>
                          </a:solidFill>
                          <a:effectLst/>
                          <a:latin typeface="Microsoft YaHei UI" panose="020B0503020204020204" pitchFamily="34" charset="-122"/>
                          <a:ea typeface="Microsoft YaHei UI" panose="020B0503020204020204" pitchFamily="34" charset="-122"/>
                        </a:rPr>
                        <a:t>的</a:t>
                      </a:r>
                      <a:r>
                        <a:rPr lang="zh-TW" sz="1400" b="1" kern="100" dirty="0" smtClean="0">
                          <a:solidFill>
                            <a:schemeClr val="tx1"/>
                          </a:solidFill>
                          <a:effectLst/>
                          <a:latin typeface="Microsoft YaHei UI" panose="020B0503020204020204" pitchFamily="34" charset="-122"/>
                          <a:ea typeface="Microsoft YaHei UI" panose="020B0503020204020204" pitchFamily="34" charset="-122"/>
                        </a:rPr>
                        <a:t>活動</a:t>
                      </a:r>
                      <a:r>
                        <a:rPr lang="zh-TW" altLang="en-US" sz="1400" b="1" kern="100" dirty="0" smtClean="0">
                          <a:solidFill>
                            <a:schemeClr val="tx1"/>
                          </a:solidFill>
                          <a:effectLst/>
                          <a:latin typeface="Microsoft YaHei UI" panose="020B0503020204020204" pitchFamily="34" charset="-122"/>
                          <a:ea typeface="Microsoft YaHei UI" panose="020B0503020204020204" pitchFamily="34" charset="-122"/>
                        </a:rPr>
                        <a:t>、</a:t>
                      </a:r>
                      <a:endParaRPr lang="en-US" altLang="zh-TW" sz="1400" b="1" kern="100" dirty="0" smtClean="0">
                        <a:solidFill>
                          <a:schemeClr val="tx1"/>
                        </a:solidFill>
                        <a:effectLst/>
                        <a:latin typeface="Microsoft YaHei UI" panose="020B0503020204020204" pitchFamily="34" charset="-122"/>
                        <a:ea typeface="Microsoft YaHei UI" panose="020B0503020204020204" pitchFamily="34" charset="-122"/>
                      </a:endParaRPr>
                    </a:p>
                    <a:p>
                      <a:pPr algn="l">
                        <a:spcAft>
                          <a:spcPts val="0"/>
                        </a:spcAft>
                      </a:pPr>
                      <a:r>
                        <a:rPr lang="zh-TW" altLang="en-US" sz="1400" b="1" kern="100" dirty="0" smtClean="0">
                          <a:solidFill>
                            <a:schemeClr val="tx1"/>
                          </a:solidFill>
                          <a:effectLst/>
                          <a:latin typeface="Microsoft YaHei UI" panose="020B0503020204020204" pitchFamily="34" charset="-122"/>
                          <a:ea typeface="Microsoft YaHei UI" panose="020B0503020204020204" pitchFamily="34" charset="-122"/>
                        </a:rPr>
                        <a:t>          </a:t>
                      </a:r>
                      <a:r>
                        <a:rPr lang="zh-TW" altLang="zh-TW" sz="1400" b="1" kern="100" dirty="0" smtClean="0">
                          <a:solidFill>
                            <a:schemeClr val="tx1"/>
                          </a:solidFill>
                          <a:effectLst/>
                          <a:latin typeface="Microsoft YaHei UI" panose="020B0503020204020204" pitchFamily="34" charset="-122"/>
                          <a:ea typeface="Microsoft YaHei UI" panose="020B0503020204020204" pitchFamily="34" charset="-122"/>
                        </a:rPr>
                        <a:t>操場與運動、</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商業：會議通知、敘述時間與地點</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餐廳與餐點：填寫問卷、強調敘述</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6"/>
                  </a:ext>
                </a:extLst>
              </a:tr>
              <a:tr h="28194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購物：促銷廣告、與店員互動</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教育：圖書館、做比較</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休閒：電影院、識別未定義的事物</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10007"/>
                  </a:ext>
                </a:extLst>
              </a:tr>
              <a:tr h="487680">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新聞媒體</a:t>
                      </a:r>
                      <a:r>
                        <a:rPr lang="zh-TW" sz="1400" b="1" kern="100" dirty="0" smtClean="0">
                          <a:solidFill>
                            <a:schemeClr val="tx1"/>
                          </a:solidFill>
                          <a:effectLst/>
                          <a:latin typeface="Microsoft YaHei UI" panose="020B0503020204020204" pitchFamily="34" charset="-122"/>
                          <a:ea typeface="Microsoft YaHei UI" panose="020B0503020204020204" pitchFamily="34" charset="-122"/>
                        </a:rPr>
                        <a:t>：敘述</a:t>
                      </a:r>
                      <a:r>
                        <a:rPr lang="zh-TW" sz="1400" b="1" kern="100" dirty="0">
                          <a:solidFill>
                            <a:schemeClr val="tx1"/>
                          </a:solidFill>
                          <a:effectLst/>
                          <a:latin typeface="Microsoft YaHei UI" panose="020B0503020204020204" pitchFamily="34" charset="-122"/>
                          <a:ea typeface="Microsoft YaHei UI" panose="020B0503020204020204" pitchFamily="34" charset="-122"/>
                        </a:rPr>
                        <a:t>天氣</a:t>
                      </a:r>
                      <a:r>
                        <a:rPr lang="zh-TW" sz="1400" b="1" kern="100" dirty="0" smtClean="0">
                          <a:solidFill>
                            <a:schemeClr val="tx1"/>
                          </a:solidFill>
                          <a:effectLst/>
                          <a:latin typeface="Microsoft YaHei UI" panose="020B0503020204020204" pitchFamily="34" charset="-122"/>
                          <a:ea typeface="Microsoft YaHei UI" panose="020B0503020204020204" pitchFamily="34" charset="-122"/>
                        </a:rPr>
                        <a:t>狀況</a:t>
                      </a:r>
                      <a:r>
                        <a:rPr lang="zh-TW" altLang="en-US" sz="1400" b="1" kern="100" dirty="0" smtClean="0">
                          <a:solidFill>
                            <a:schemeClr val="tx1"/>
                          </a:solidFill>
                          <a:effectLst/>
                          <a:latin typeface="Microsoft YaHei UI" panose="020B0503020204020204" pitchFamily="34" charset="-122"/>
                          <a:ea typeface="Microsoft YaHei UI" panose="020B0503020204020204" pitchFamily="34" charset="-122"/>
                        </a:rPr>
                        <a:t>、</a:t>
                      </a:r>
                      <a:endParaRPr lang="en-US" altLang="zh-TW" sz="1400" b="1" kern="100" dirty="0" smtClean="0">
                        <a:solidFill>
                          <a:schemeClr val="tx1"/>
                        </a:solidFill>
                        <a:effectLst/>
                        <a:latin typeface="Microsoft YaHei UI" panose="020B0503020204020204" pitchFamily="34" charset="-122"/>
                        <a:ea typeface="Microsoft YaHei UI" panose="020B0503020204020204" pitchFamily="34" charset="-122"/>
                      </a:endParaRPr>
                    </a:p>
                    <a:p>
                      <a:pPr algn="l">
                        <a:spcAft>
                          <a:spcPts val="0"/>
                        </a:spcAft>
                      </a:pPr>
                      <a:r>
                        <a:rPr lang="zh-TW" altLang="en-US" sz="1400" b="1" kern="100" dirty="0" smtClean="0">
                          <a:solidFill>
                            <a:schemeClr val="tx1"/>
                          </a:solidFill>
                          <a:effectLst/>
                          <a:latin typeface="Microsoft YaHei UI" panose="020B0503020204020204" pitchFamily="34" charset="-122"/>
                          <a:ea typeface="Microsoft YaHei UI" panose="020B0503020204020204" pitchFamily="34" charset="-122"/>
                        </a:rPr>
                        <a:t>                 </a:t>
                      </a:r>
                      <a:r>
                        <a:rPr lang="zh-TW" altLang="zh-TW" sz="1400" b="1" kern="100" dirty="0" smtClean="0">
                          <a:solidFill>
                            <a:schemeClr val="tx1"/>
                          </a:solidFill>
                          <a:effectLst/>
                          <a:latin typeface="Microsoft YaHei UI" panose="020B0503020204020204" pitchFamily="34" charset="-122"/>
                          <a:ea typeface="Microsoft YaHei UI" panose="020B0503020204020204" pitchFamily="34" charset="-122"/>
                        </a:rPr>
                        <a:t>氣象預報</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人與連結：邀請和回應、表達狀況</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假期：賞鯨、討論經驗</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8"/>
                  </a:ext>
                </a:extLst>
              </a:tr>
              <a:tr h="281940">
                <a:tc gridSpan="3">
                  <a:txBody>
                    <a:bodyPr/>
                    <a:lstStyle/>
                    <a:p>
                      <a:pPr algn="ctr">
                        <a:spcAft>
                          <a:spcPts val="0"/>
                        </a:spcAft>
                      </a:pPr>
                      <a:r>
                        <a:rPr lang="zh-TW" sz="1400" b="1" kern="100" dirty="0">
                          <a:solidFill>
                            <a:schemeClr val="tx1"/>
                          </a:solidFill>
                          <a:effectLst/>
                          <a:latin typeface="Microsoft YaHei UI" panose="020B0503020204020204" pitchFamily="34" charset="-122"/>
                          <a:ea typeface="Microsoft YaHei UI" panose="020B0503020204020204" pitchFamily="34" charset="-122"/>
                        </a:rPr>
                        <a:t>課程總結與複習。專題呈現</a:t>
                      </a:r>
                      <a:endParaRPr lang="zh-TW"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281940">
                <a:tc gridSpan="3">
                  <a:txBody>
                    <a:bodyPr/>
                    <a:lstStyle/>
                    <a:p>
                      <a:pPr algn="ctr">
                        <a:spcAft>
                          <a:spcPts val="0"/>
                        </a:spcAft>
                      </a:pPr>
                      <a:r>
                        <a:rPr lang="en-US" sz="1400" b="1" kern="100" dirty="0">
                          <a:solidFill>
                            <a:schemeClr val="tx1"/>
                          </a:solidFill>
                          <a:effectLst/>
                          <a:latin typeface="Microsoft YaHei UI" panose="020B0503020204020204" pitchFamily="34" charset="-122"/>
                          <a:ea typeface="Microsoft YaHei UI" panose="020B0503020204020204" pitchFamily="34" charset="-122"/>
                        </a:rPr>
                        <a:t>TOEIC Bridge</a:t>
                      </a:r>
                      <a:r>
                        <a:rPr lang="zh-TW" sz="1400" b="1" kern="100" dirty="0">
                          <a:solidFill>
                            <a:schemeClr val="tx1"/>
                          </a:solidFill>
                          <a:effectLst/>
                          <a:latin typeface="Microsoft YaHei UI" panose="020B0503020204020204" pitchFamily="34" charset="-122"/>
                          <a:ea typeface="Microsoft YaHei UI" panose="020B0503020204020204" pitchFamily="34" charset="-122"/>
                        </a:rPr>
                        <a:t>多益普及</a:t>
                      </a:r>
                      <a:r>
                        <a:rPr lang="zh-TW" sz="1400" b="1" kern="100" dirty="0" smtClean="0">
                          <a:solidFill>
                            <a:schemeClr val="tx1"/>
                          </a:solidFill>
                          <a:effectLst/>
                          <a:latin typeface="Microsoft YaHei UI" panose="020B0503020204020204" pitchFamily="34" charset="-122"/>
                          <a:ea typeface="Microsoft YaHei UI" panose="020B0503020204020204" pitchFamily="34" charset="-122"/>
                        </a:rPr>
                        <a:t>測驗</a:t>
                      </a:r>
                      <a:r>
                        <a:rPr lang="en-US" altLang="zh-TW" sz="1400" b="1" kern="100" dirty="0" smtClean="0">
                          <a:solidFill>
                            <a:schemeClr val="tx1"/>
                          </a:solidFill>
                          <a:effectLst/>
                          <a:latin typeface="Microsoft YaHei UI" panose="020B0503020204020204" pitchFamily="34" charset="-122"/>
                          <a:ea typeface="Microsoft YaHei UI" panose="020B0503020204020204" pitchFamily="34" charset="-122"/>
                        </a:rPr>
                        <a:t>-</a:t>
                      </a:r>
                      <a:r>
                        <a:rPr lang="en-US" altLang="zh-TW" sz="1400" b="1" kern="100" dirty="0" smtClean="0">
                          <a:solidFill>
                            <a:schemeClr val="bg2">
                              <a:lumMod val="50000"/>
                            </a:schemeClr>
                          </a:solidFill>
                          <a:effectLst/>
                          <a:latin typeface="Microsoft YaHei UI" panose="020B0503020204020204" pitchFamily="34" charset="-122"/>
                          <a:ea typeface="Microsoft YaHei UI" panose="020B0503020204020204" pitchFamily="34" charset="-122"/>
                        </a:rPr>
                        <a:t>2020</a:t>
                      </a:r>
                      <a:r>
                        <a:rPr lang="zh-TW" altLang="en-US" sz="1400" b="1" kern="100" dirty="0" smtClean="0">
                          <a:solidFill>
                            <a:schemeClr val="bg2">
                              <a:lumMod val="50000"/>
                            </a:schemeClr>
                          </a:solidFill>
                          <a:effectLst/>
                          <a:latin typeface="Microsoft YaHei UI" panose="020B0503020204020204" pitchFamily="34" charset="-122"/>
                          <a:ea typeface="Microsoft YaHei UI" panose="020B0503020204020204" pitchFamily="34" charset="-122"/>
                        </a:rPr>
                        <a:t>年</a:t>
                      </a:r>
                      <a:r>
                        <a:rPr lang="en-US" altLang="zh-TW" sz="1400" b="1" kern="100" dirty="0" smtClean="0">
                          <a:solidFill>
                            <a:schemeClr val="bg2">
                              <a:lumMod val="50000"/>
                            </a:schemeClr>
                          </a:solidFill>
                          <a:effectLst/>
                          <a:latin typeface="Microsoft YaHei UI" panose="020B0503020204020204" pitchFamily="34" charset="-122"/>
                          <a:ea typeface="Microsoft YaHei UI" panose="020B0503020204020204" pitchFamily="34" charset="-122"/>
                        </a:rPr>
                        <a:t>6</a:t>
                      </a:r>
                      <a:r>
                        <a:rPr lang="zh-TW" altLang="en-US" sz="1400" b="1" kern="100" dirty="0" smtClean="0">
                          <a:solidFill>
                            <a:schemeClr val="bg2">
                              <a:lumMod val="50000"/>
                            </a:schemeClr>
                          </a:solidFill>
                          <a:effectLst/>
                          <a:latin typeface="Microsoft YaHei UI" panose="020B0503020204020204" pitchFamily="34" charset="-122"/>
                          <a:ea typeface="Microsoft YaHei UI" panose="020B0503020204020204" pitchFamily="34" charset="-122"/>
                        </a:rPr>
                        <a:t>月</a:t>
                      </a:r>
                      <a:endParaRPr lang="zh-TW" sz="1400" b="1" kern="100" dirty="0">
                        <a:solidFill>
                          <a:schemeClr val="bg2">
                            <a:lumMod val="50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
        <p:nvSpPr>
          <p:cNvPr id="9" name="文本占位符 1"/>
          <p:cNvSpPr txBox="1">
            <a:spLocks/>
          </p:cNvSpPr>
          <p:nvPr/>
        </p:nvSpPr>
        <p:spPr>
          <a:xfrm>
            <a:off x="345747" y="1147089"/>
            <a:ext cx="1998257" cy="49679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Tx/>
            </a:pPr>
            <a:r>
              <a:rPr kumimoji="1" lang="zh-TW" altLang="en-US" sz="3300" kern="0" dirty="0">
                <a:solidFill>
                  <a:srgbClr val="FEC650">
                    <a:lumMod val="75000"/>
                  </a:srgbClr>
                </a:solidFill>
                <a:latin typeface="Microsoft YaHei UI" panose="020B0503020204020204" pitchFamily="34" charset="-122"/>
                <a:ea typeface="Microsoft YaHei UI" panose="020B0503020204020204" pitchFamily="34" charset="-122"/>
              </a:rPr>
              <a:t>課程規劃</a:t>
            </a:r>
            <a:endParaRPr kumimoji="1" lang="en-US" altLang="zh-CN" sz="3300" kern="0" dirty="0">
              <a:solidFill>
                <a:srgbClr val="FEC650">
                  <a:lumMod val="75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7196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橢圓形圖說文字 151"/>
          <p:cNvSpPr/>
          <p:nvPr/>
        </p:nvSpPr>
        <p:spPr>
          <a:xfrm rot="887066">
            <a:off x="5542203" y="1213854"/>
            <a:ext cx="2641195" cy="1701932"/>
          </a:xfrm>
          <a:prstGeom prst="wedgeEllipseCallout">
            <a:avLst>
              <a:gd name="adj1" fmla="val -42699"/>
              <a:gd name="adj2" fmla="val 60399"/>
            </a:avLst>
          </a:prstGeom>
          <a:solidFill>
            <a:sysClr val="window" lastClr="FFFFFF"/>
          </a:solidFill>
          <a:ln w="76200" cap="flat" cmpd="sng" algn="ctr">
            <a:solidFill>
              <a:schemeClr val="bg2">
                <a:lumMod val="50000"/>
              </a:scheme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2" name="矩形 1"/>
          <p:cNvSpPr/>
          <p:nvPr/>
        </p:nvSpPr>
        <p:spPr>
          <a:xfrm>
            <a:off x="225148" y="907273"/>
            <a:ext cx="1784439" cy="868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350" kern="1200">
              <a:solidFill>
                <a:srgbClr val="FFFFFF"/>
              </a:solidFill>
            </a:endParaRPr>
          </a:p>
        </p:txBody>
      </p:sp>
      <p:sp>
        <p:nvSpPr>
          <p:cNvPr id="4" name="文本框 8">
            <a:extLst>
              <a:ext uri="{FF2B5EF4-FFF2-40B4-BE49-F238E27FC236}">
                <a16:creationId xmlns:a16="http://schemas.microsoft.com/office/drawing/2014/main" id="{5ED90FBC-19D9-4A8D-B4A1-056B14C92D0C}"/>
              </a:ext>
            </a:extLst>
          </p:cNvPr>
          <p:cNvSpPr txBox="1"/>
          <p:nvPr/>
        </p:nvSpPr>
        <p:spPr>
          <a:xfrm>
            <a:off x="1115695" y="1232218"/>
            <a:ext cx="2650618" cy="600164"/>
          </a:xfrm>
          <a:prstGeom prst="rect">
            <a:avLst/>
          </a:prstGeom>
          <a:noFill/>
        </p:spPr>
        <p:txBody>
          <a:bodyPr wrap="square" rtlCol="0">
            <a:spAutoFit/>
          </a:bodyPr>
          <a:lstStyle/>
          <a:p>
            <a:pPr defTabSz="685324">
              <a:spcBef>
                <a:spcPct val="0"/>
              </a:spcBef>
              <a:buClrTx/>
              <a:defRPr/>
            </a:pPr>
            <a:r>
              <a:rPr lang="zh-TW" altLang="en-US" sz="3300" b="1" kern="1200" dirty="0">
                <a:solidFill>
                  <a:srgbClr val="FFFFFF"/>
                </a:solidFill>
                <a:latin typeface="Microsoft YaHei UI" panose="020B0503020204020204" pitchFamily="34" charset="-122"/>
                <a:ea typeface="Microsoft YaHei UI" panose="020B0503020204020204" pitchFamily="34" charset="-122"/>
                <a:cs typeface="+mn-cs"/>
              </a:rPr>
              <a:t>要怎麼報名？</a:t>
            </a:r>
            <a:endParaRPr lang="zh-CN" altLang="en-US" sz="3300" b="1" kern="1200" dirty="0">
              <a:solidFill>
                <a:srgbClr val="FFFFFF"/>
              </a:solidFill>
              <a:latin typeface="Microsoft YaHei UI" panose="020B0503020204020204" pitchFamily="34" charset="-122"/>
              <a:ea typeface="Microsoft YaHei UI" panose="020B0503020204020204" pitchFamily="34" charset="-122"/>
              <a:cs typeface="+mn-cs"/>
            </a:endParaRPr>
          </a:p>
        </p:txBody>
      </p:sp>
      <p:grpSp>
        <p:nvGrpSpPr>
          <p:cNvPr id="5" name="群組 4"/>
          <p:cNvGrpSpPr/>
          <p:nvPr/>
        </p:nvGrpSpPr>
        <p:grpSpPr>
          <a:xfrm>
            <a:off x="244068" y="1047598"/>
            <a:ext cx="4237264" cy="883145"/>
            <a:chOff x="170757" y="224236"/>
            <a:chExt cx="4798914" cy="879990"/>
          </a:xfrm>
        </p:grpSpPr>
        <p:sp>
          <p:nvSpPr>
            <p:cNvPr id="6" name="Freeform 34">
              <a:extLst>
                <a:ext uri="{FF2B5EF4-FFF2-40B4-BE49-F238E27FC236}">
                  <a16:creationId xmlns:a16="http://schemas.microsoft.com/office/drawing/2014/main" id="{0D715B8F-2260-4CCD-BCBD-416FC5E4EC51}"/>
                </a:ext>
              </a:extLst>
            </p:cNvPr>
            <p:cNvSpPr>
              <a:spLocks noEditPoints="1"/>
            </p:cNvSpPr>
            <p:nvPr/>
          </p:nvSpPr>
          <p:spPr bwMode="auto">
            <a:xfrm>
              <a:off x="4176277" y="534344"/>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3"/>
            </a:solidFill>
            <a:ln>
              <a:noFill/>
            </a:ln>
          </p:spPr>
          <p:txBody>
            <a:bodyPr vert="horz" wrap="square" lIns="68580" tIns="34290" rIns="68580" bIns="34290" numCol="1" anchor="t" anchorCtr="0" compatLnSpc="1"/>
            <a:lstStyle/>
            <a:p>
              <a:pPr>
                <a:buClrTx/>
                <a:buFontTx/>
                <a:buNone/>
              </a:pPr>
              <a:endParaRPr lang="zh-CN" altLang="en-US" sz="135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7" name="任意多边形 21">
              <a:extLst>
                <a:ext uri="{FF2B5EF4-FFF2-40B4-BE49-F238E27FC236}">
                  <a16:creationId xmlns:a16="http://schemas.microsoft.com/office/drawing/2014/main" id="{16B91AC9-8C80-4C04-A8DA-7F15C17E8D19}"/>
                </a:ext>
              </a:extLst>
            </p:cNvPr>
            <p:cNvSpPr/>
            <p:nvPr/>
          </p:nvSpPr>
          <p:spPr>
            <a:xfrm>
              <a:off x="170757" y="786850"/>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dirty="0">
                <a:solidFill>
                  <a:prstClr val="white"/>
                </a:solidFill>
                <a:latin typeface="微软雅黑" panose="020B0503020204020204" pitchFamily="34" charset="-122"/>
              </a:endParaRPr>
            </a:p>
          </p:txBody>
        </p:sp>
        <p:grpSp>
          <p:nvGrpSpPr>
            <p:cNvPr id="8" name="Group 4">
              <a:extLst>
                <a:ext uri="{FF2B5EF4-FFF2-40B4-BE49-F238E27FC236}">
                  <a16:creationId xmlns:a16="http://schemas.microsoft.com/office/drawing/2014/main" id="{D55CF35B-6AE7-4F29-A44E-438AACE68ECB}"/>
                </a:ext>
              </a:extLst>
            </p:cNvPr>
            <p:cNvGrpSpPr>
              <a:grpSpLocks noChangeAspect="1"/>
            </p:cNvGrpSpPr>
            <p:nvPr/>
          </p:nvGrpSpPr>
          <p:grpSpPr bwMode="auto">
            <a:xfrm flipV="1">
              <a:off x="244092" y="224236"/>
              <a:ext cx="739929" cy="810152"/>
              <a:chOff x="1308" y="946"/>
              <a:chExt cx="1001" cy="1096"/>
            </a:xfrm>
            <a:solidFill>
              <a:schemeClr val="accent1"/>
            </a:solidFill>
          </p:grpSpPr>
          <p:sp>
            <p:nvSpPr>
              <p:cNvPr id="9" name="Freeform 5">
                <a:extLst>
                  <a:ext uri="{FF2B5EF4-FFF2-40B4-BE49-F238E27FC236}">
                    <a16:creationId xmlns:a16="http://schemas.microsoft.com/office/drawing/2014/main" id="{6E9DE40B-CADA-46F2-A7C5-B8BEE5571B34}"/>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0" name="Freeform 6">
                <a:extLst>
                  <a:ext uri="{FF2B5EF4-FFF2-40B4-BE49-F238E27FC236}">
                    <a16:creationId xmlns:a16="http://schemas.microsoft.com/office/drawing/2014/main" id="{8F79501D-7F35-4A8F-9A24-0950A992C91E}"/>
                  </a:ext>
                </a:extLst>
              </p:cNvPr>
              <p:cNvSpPr>
                <a:spLocks noEditPoints="1"/>
              </p:cNvSpPr>
              <p:nvPr/>
            </p:nvSpPr>
            <p:spPr bwMode="auto">
              <a:xfrm>
                <a:off x="1350" y="946"/>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1" name="Freeform 7">
                <a:extLst>
                  <a:ext uri="{FF2B5EF4-FFF2-40B4-BE49-F238E27FC236}">
                    <a16:creationId xmlns:a16="http://schemas.microsoft.com/office/drawing/2014/main" id="{8C5C1BD4-7C9E-4709-976B-F565AECD043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2" name="Freeform 8">
                <a:extLst>
                  <a:ext uri="{FF2B5EF4-FFF2-40B4-BE49-F238E27FC236}">
                    <a16:creationId xmlns:a16="http://schemas.microsoft.com/office/drawing/2014/main" id="{14EEAC04-59A0-47AF-8A91-19E8067540F1}"/>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3" name="Freeform 9">
                <a:extLst>
                  <a:ext uri="{FF2B5EF4-FFF2-40B4-BE49-F238E27FC236}">
                    <a16:creationId xmlns:a16="http://schemas.microsoft.com/office/drawing/2014/main" id="{4D283131-4385-4235-AF13-78D1730610D9}"/>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4" name="Freeform 10">
                <a:extLst>
                  <a:ext uri="{FF2B5EF4-FFF2-40B4-BE49-F238E27FC236}">
                    <a16:creationId xmlns:a16="http://schemas.microsoft.com/office/drawing/2014/main" id="{A17F5C32-8BE9-431D-B761-746EB6F18265}"/>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5" name="Freeform 11">
                <a:extLst>
                  <a:ext uri="{FF2B5EF4-FFF2-40B4-BE49-F238E27FC236}">
                    <a16:creationId xmlns:a16="http://schemas.microsoft.com/office/drawing/2014/main" id="{9644B1A2-7619-43D0-B09E-F4A5DC6F214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6" name="Freeform 12">
                <a:extLst>
                  <a:ext uri="{FF2B5EF4-FFF2-40B4-BE49-F238E27FC236}">
                    <a16:creationId xmlns:a16="http://schemas.microsoft.com/office/drawing/2014/main" id="{F69130E3-057B-40DC-A819-A5D74135F8A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7" name="Freeform 13">
                <a:extLst>
                  <a:ext uri="{FF2B5EF4-FFF2-40B4-BE49-F238E27FC236}">
                    <a16:creationId xmlns:a16="http://schemas.microsoft.com/office/drawing/2014/main" id="{15B9FE81-2A57-4BC1-AD8A-3DA288D4619E}"/>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zh-CN" altLang="en-US" sz="1800" kern="1200" dirty="0">
                  <a:solidFill>
                    <a:prstClr val="black"/>
                  </a:solidFill>
                  <a:latin typeface="微软雅黑" panose="020B0503020204020204" pitchFamily="34" charset="-122"/>
                  <a:ea typeface="微软雅黑" panose="020B0503020204020204" pitchFamily="34" charset="-122"/>
                  <a:cs typeface="+mn-cs"/>
                </a:endParaRPr>
              </a:p>
            </p:txBody>
          </p:sp>
        </p:grpSp>
      </p:grpSp>
      <p:grpSp>
        <p:nvGrpSpPr>
          <p:cNvPr id="25" name="PA_chenying0907 4"/>
          <p:cNvGrpSpPr/>
          <p:nvPr>
            <p:custDataLst>
              <p:tags r:id="rId1"/>
            </p:custDataLst>
          </p:nvPr>
        </p:nvGrpSpPr>
        <p:grpSpPr>
          <a:xfrm>
            <a:off x="1398526" y="3938518"/>
            <a:ext cx="1032029" cy="1213093"/>
            <a:chOff x="3213101" y="3067051"/>
            <a:chExt cx="541337" cy="720725"/>
          </a:xfrm>
          <a:solidFill>
            <a:schemeClr val="accent1"/>
          </a:solidFill>
        </p:grpSpPr>
        <p:sp>
          <p:nvSpPr>
            <p:cNvPr id="26" name="chenying0907 873"/>
            <p:cNvSpPr>
              <a:spLocks/>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27" name="chenying0907 874"/>
            <p:cNvSpPr>
              <a:spLocks/>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28" name="chenying0907 875"/>
            <p:cNvSpPr>
              <a:spLocks/>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29" name="chenying0907 876"/>
            <p:cNvSpPr>
              <a:spLocks/>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0" name="chenying0907 877"/>
            <p:cNvSpPr>
              <a:spLocks/>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1" name="chenying0907 878"/>
            <p:cNvSpPr>
              <a:spLocks/>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2" name="chenying0907 879"/>
            <p:cNvSpPr>
              <a:spLocks/>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3" name="chenying0907 880"/>
            <p:cNvSpPr>
              <a:spLocks/>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4" name="chenying0907 881"/>
            <p:cNvSpPr>
              <a:spLocks/>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5" name="chenying0907 882"/>
            <p:cNvSpPr>
              <a:spLocks/>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6" name="chenying0907 883"/>
            <p:cNvSpPr>
              <a:spLocks/>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7" name="chenying0907 884"/>
            <p:cNvSpPr>
              <a:spLocks/>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8" name="chenying0907 885"/>
            <p:cNvSpPr>
              <a:spLocks/>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39" name="chenying0907 886"/>
            <p:cNvSpPr>
              <a:spLocks/>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0" name="chenying0907 887"/>
            <p:cNvSpPr>
              <a:spLocks/>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1" name="chenying0907 888"/>
            <p:cNvSpPr>
              <a:spLocks/>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2" name="chenying0907 889"/>
            <p:cNvSpPr>
              <a:spLocks/>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3" name="chenying0907 890"/>
            <p:cNvSpPr>
              <a:spLocks/>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4" name="chenying0907 891"/>
            <p:cNvSpPr>
              <a:spLocks/>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5" name="chenying0907 892"/>
            <p:cNvSpPr>
              <a:spLocks/>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6" name="chenying0907 893"/>
            <p:cNvSpPr>
              <a:spLocks/>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7" name="chenying0907 894"/>
            <p:cNvSpPr>
              <a:spLocks/>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8" name="chenying0907 895"/>
            <p:cNvSpPr>
              <a:spLocks/>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49" name="chenying0907 896"/>
            <p:cNvSpPr>
              <a:spLocks/>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0" name="chenying0907 897"/>
            <p:cNvSpPr>
              <a:spLocks/>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1" name="chenying0907 898"/>
            <p:cNvSpPr>
              <a:spLocks/>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2" name="chenying0907 899"/>
            <p:cNvSpPr>
              <a:spLocks/>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3" name="chenying0907 900"/>
            <p:cNvSpPr>
              <a:spLocks/>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4" name="chenying0907 901"/>
            <p:cNvSpPr>
              <a:spLocks/>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5" name="chenying0907 902"/>
            <p:cNvSpPr>
              <a:spLocks/>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6" name="chenying0907 903"/>
            <p:cNvSpPr>
              <a:spLocks/>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7" name="chenying0907 904"/>
            <p:cNvSpPr>
              <a:spLocks/>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8" name="chenying0907 905"/>
            <p:cNvSpPr>
              <a:spLocks/>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59" name="chenying0907 906"/>
            <p:cNvSpPr>
              <a:spLocks/>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0" name="chenying0907 907"/>
            <p:cNvSpPr>
              <a:spLocks/>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1" name="chenying0907 908"/>
            <p:cNvSpPr>
              <a:spLocks/>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2" name="chenying0907 909"/>
            <p:cNvSpPr>
              <a:spLocks/>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3" name="chenying0907 910"/>
            <p:cNvSpPr>
              <a:spLocks/>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4" name="chenying0907 911"/>
            <p:cNvSpPr>
              <a:spLocks/>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5" name="chenying0907 912"/>
            <p:cNvSpPr>
              <a:spLocks/>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6" name="chenying0907 913"/>
            <p:cNvSpPr>
              <a:spLocks/>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7" name="chenying0907 914"/>
            <p:cNvSpPr>
              <a:spLocks/>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8" name="chenying0907 915"/>
            <p:cNvSpPr>
              <a:spLocks/>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69" name="chenying0907 916"/>
            <p:cNvSpPr>
              <a:spLocks/>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0"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1" name="chenying0907 918"/>
            <p:cNvSpPr>
              <a:spLocks/>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2" name="chenying0907 919"/>
            <p:cNvSpPr>
              <a:spLocks/>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3" name="chenying0907 920"/>
            <p:cNvSpPr>
              <a:spLocks/>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4" name="chenying0907 921"/>
            <p:cNvSpPr>
              <a:spLocks/>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5" name="chenying0907 922"/>
            <p:cNvSpPr>
              <a:spLocks/>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6"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grpSp>
      <p:grpSp>
        <p:nvGrpSpPr>
          <p:cNvPr id="77" name="PA_chenying0907 58"/>
          <p:cNvGrpSpPr/>
          <p:nvPr>
            <p:custDataLst>
              <p:tags r:id="rId2"/>
            </p:custDataLst>
          </p:nvPr>
        </p:nvGrpSpPr>
        <p:grpSpPr>
          <a:xfrm>
            <a:off x="1256813" y="2267318"/>
            <a:ext cx="1065516" cy="1030758"/>
            <a:chOff x="2033588" y="3044825"/>
            <a:chExt cx="771525" cy="746126"/>
          </a:xfrm>
          <a:solidFill>
            <a:schemeClr val="accent2"/>
          </a:solidFill>
        </p:grpSpPr>
        <p:sp>
          <p:nvSpPr>
            <p:cNvPr id="78" name="chenying0907 717"/>
            <p:cNvSpPr>
              <a:spLocks/>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79" name="chenying0907 718"/>
            <p:cNvSpPr>
              <a:spLocks/>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0" name="chenying0907 719"/>
            <p:cNvSpPr>
              <a:spLocks/>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1" name="chenying0907 720"/>
            <p:cNvSpPr>
              <a:spLocks/>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2" name="chenying0907 721"/>
            <p:cNvSpPr>
              <a:spLocks/>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3" name="chenying0907 722"/>
            <p:cNvSpPr>
              <a:spLocks/>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4" name="chenying0907 723"/>
            <p:cNvSpPr>
              <a:spLocks/>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5" name="chenying0907 724"/>
            <p:cNvSpPr>
              <a:spLocks/>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6" name="chenying0907 725"/>
            <p:cNvSpPr>
              <a:spLocks/>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7" name="chenying0907 726"/>
            <p:cNvSpPr>
              <a:spLocks/>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8" name="chenying0907 727"/>
            <p:cNvSpPr>
              <a:spLocks/>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89" name="chenying0907 728"/>
            <p:cNvSpPr>
              <a:spLocks/>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0" name="chenying0907 729"/>
            <p:cNvSpPr>
              <a:spLocks/>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1" name="chenying0907 730"/>
            <p:cNvSpPr>
              <a:spLocks/>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2" name="chenying0907 731"/>
            <p:cNvSpPr>
              <a:spLocks/>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3" name="chenying0907 732"/>
            <p:cNvSpPr>
              <a:spLocks/>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4" name="chenying0907 733"/>
            <p:cNvSpPr>
              <a:spLocks/>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5" name="chenying0907 734"/>
            <p:cNvSpPr>
              <a:spLocks/>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6" name="chenying0907 735"/>
            <p:cNvSpPr>
              <a:spLocks/>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7" name="chenying0907 736"/>
            <p:cNvSpPr>
              <a:spLocks/>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8" name="chenying0907 737"/>
            <p:cNvSpPr>
              <a:spLocks/>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99" name="chenying0907 738"/>
            <p:cNvSpPr>
              <a:spLocks/>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0" name="chenying0907 739"/>
            <p:cNvSpPr>
              <a:spLocks/>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1" name="chenying0907 740"/>
            <p:cNvSpPr>
              <a:spLocks/>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2" name="chenying0907 741"/>
            <p:cNvSpPr>
              <a:spLocks/>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3" name="chenying0907 742"/>
            <p:cNvSpPr>
              <a:spLocks/>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4" name="chenying0907 743"/>
            <p:cNvSpPr>
              <a:spLocks/>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5" name="chenying0907 744"/>
            <p:cNvSpPr>
              <a:spLocks/>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6" name="chenying0907 745"/>
            <p:cNvSpPr>
              <a:spLocks/>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7" name="chenying0907 746"/>
            <p:cNvSpPr>
              <a:spLocks/>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8" name="chenying0907 747"/>
            <p:cNvSpPr>
              <a:spLocks/>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09" name="chenying0907 748"/>
            <p:cNvSpPr>
              <a:spLocks/>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0" name="chenying0907 749"/>
            <p:cNvSpPr>
              <a:spLocks/>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1" name="chenying0907 750"/>
            <p:cNvSpPr>
              <a:spLocks/>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2" name="chenying0907 751"/>
            <p:cNvSpPr>
              <a:spLocks/>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3" name="chenying0907 752"/>
            <p:cNvSpPr>
              <a:spLocks/>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4" name="chenying0907 753"/>
            <p:cNvSpPr>
              <a:spLocks/>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5" name="chenying0907 754"/>
            <p:cNvSpPr>
              <a:spLocks/>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6" name="chenying0907 755"/>
            <p:cNvSpPr>
              <a:spLocks/>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7" name="chenying0907 756"/>
            <p:cNvSpPr>
              <a:spLocks/>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8" name="chenying0907 757"/>
            <p:cNvSpPr>
              <a:spLocks/>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19" name="chenying0907 758"/>
            <p:cNvSpPr>
              <a:spLocks/>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0" name="chenying0907 759"/>
            <p:cNvSpPr>
              <a:spLocks/>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1" name="chenying0907 760"/>
            <p:cNvSpPr>
              <a:spLocks/>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2" name="chenying0907 761"/>
            <p:cNvSpPr>
              <a:spLocks/>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3" name="chenying0907 762"/>
            <p:cNvSpPr>
              <a:spLocks/>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4" name="chenying0907 763"/>
            <p:cNvSpPr>
              <a:spLocks/>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5" name="chenying0907 764"/>
            <p:cNvSpPr>
              <a:spLocks/>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6"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7"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8" name="chenying0907 767"/>
            <p:cNvSpPr>
              <a:spLocks/>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29" name="chenying0907 768"/>
            <p:cNvSpPr>
              <a:spLocks/>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0" name="chenying0907 769"/>
            <p:cNvSpPr>
              <a:spLocks/>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1" name="chenying0907 770"/>
            <p:cNvSpPr>
              <a:spLocks/>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2"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3" name="chenying0907 772"/>
            <p:cNvSpPr>
              <a:spLocks/>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4" name="chenying0907 773"/>
            <p:cNvSpPr>
              <a:spLocks/>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5" name="chenying0907 774"/>
            <p:cNvSpPr>
              <a:spLocks/>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6" name="chenying0907 775"/>
            <p:cNvSpPr>
              <a:spLocks/>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7" name="chenying0907 776"/>
            <p:cNvSpPr>
              <a:spLocks/>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8" name="chenying0907 777"/>
            <p:cNvSpPr>
              <a:spLocks/>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39" name="chenying0907 778"/>
            <p:cNvSpPr>
              <a:spLocks/>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0" name="chenying0907 779"/>
            <p:cNvSpPr>
              <a:spLocks/>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1" name="chenying0907 780"/>
            <p:cNvSpPr>
              <a:spLocks/>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2"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3" name="chenying0907 782"/>
            <p:cNvSpPr>
              <a:spLocks/>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4" name="chenying0907 783"/>
            <p:cNvSpPr>
              <a:spLocks/>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5" name="chenying0907 784"/>
            <p:cNvSpPr>
              <a:spLocks/>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6" name="chenying0907 785"/>
            <p:cNvSpPr>
              <a:spLocks/>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7" name="chenying0907 786"/>
            <p:cNvSpPr>
              <a:spLocks/>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8" name="chenying0907 787"/>
            <p:cNvSpPr>
              <a:spLocks/>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49" name="chenying0907 788"/>
            <p:cNvSpPr>
              <a:spLocks/>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50" name="chenying0907 789"/>
            <p:cNvSpPr>
              <a:spLocks/>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sp>
          <p:nvSpPr>
            <p:cNvPr id="151"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headEnd/>
              <a:tailEnd/>
            </a:ln>
          </p:spPr>
          <p:txBody>
            <a:bodyPr vert="horz" wrap="square" lIns="121883" tIns="60941" rIns="121883" bIns="60941" numCol="1" anchor="t" anchorCtr="0" compatLnSpc="1">
              <a:prstTxWarp prst="textNoShape">
                <a:avLst/>
              </a:prstTxWarp>
            </a:bodyPr>
            <a:lstStyle/>
            <a:p>
              <a:pPr>
                <a:buClrTx/>
                <a:buFontTx/>
                <a:buNone/>
              </a:pPr>
              <a:endParaRPr lang="zh-CN" altLang="en-US" sz="2399" kern="1200">
                <a:solidFill>
                  <a:prstClr val="black"/>
                </a:solidFill>
                <a:latin typeface="微软雅黑" pitchFamily="34" charset="-122"/>
                <a:ea typeface="微软雅黑" pitchFamily="34" charset="-122"/>
                <a:cs typeface="+mn-cs"/>
              </a:endParaRPr>
            </a:p>
          </p:txBody>
        </p:sp>
      </p:grpSp>
      <p:sp>
        <p:nvSpPr>
          <p:cNvPr id="234" name="PA_椭圆 31"/>
          <p:cNvSpPr/>
          <p:nvPr>
            <p:custDataLst>
              <p:tags r:id="rId3"/>
            </p:custDataLst>
          </p:nvPr>
        </p:nvSpPr>
        <p:spPr>
          <a:xfrm>
            <a:off x="2671258" y="2253206"/>
            <a:ext cx="2933288" cy="105917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buClrTx/>
              <a:buFontTx/>
              <a:buNone/>
            </a:pPr>
            <a:endParaRPr lang="zh-CN" altLang="en-US" sz="1799" kern="1200">
              <a:solidFill>
                <a:prstClr val="black"/>
              </a:solidFill>
              <a:latin typeface="微软雅黑" pitchFamily="34" charset="-122"/>
            </a:endParaRPr>
          </a:p>
        </p:txBody>
      </p:sp>
      <p:sp>
        <p:nvSpPr>
          <p:cNvPr id="236" name="PA_文本框 226"/>
          <p:cNvSpPr txBox="1"/>
          <p:nvPr>
            <p:custDataLst>
              <p:tags r:id="rId4"/>
            </p:custDataLst>
          </p:nvPr>
        </p:nvSpPr>
        <p:spPr>
          <a:xfrm>
            <a:off x="3088626" y="2372162"/>
            <a:ext cx="2170645" cy="1569660"/>
          </a:xfrm>
          <a:prstGeom prst="rect">
            <a:avLst/>
          </a:prstGeom>
          <a:noFill/>
        </p:spPr>
        <p:txBody>
          <a:bodyPr wrap="square" rtlCol="0">
            <a:spAutoFit/>
          </a:bodyPr>
          <a:lstStyle/>
          <a:p>
            <a:pPr algn="ctr">
              <a:buClrTx/>
              <a:buFontTx/>
              <a:buNone/>
            </a:pPr>
            <a:r>
              <a:rPr lang="zh-TW" altLang="en-US" sz="2400" b="1" kern="1200" spc="225" dirty="0">
                <a:solidFill>
                  <a:srgbClr val="FFFFFF"/>
                </a:solidFill>
                <a:latin typeface="Microsoft YaHei UI" panose="020B0503020204020204" pitchFamily="34" charset="-122"/>
                <a:ea typeface="Microsoft YaHei UI" panose="020B0503020204020204" pitchFamily="34" charset="-122"/>
                <a:cs typeface="落落补 汤圆" pitchFamily="2" charset="-128"/>
              </a:rPr>
              <a:t>請填寫報名表</a:t>
            </a:r>
            <a:endParaRPr lang="en-US" altLang="zh-TW" sz="2400" b="1" kern="1200" spc="225" dirty="0">
              <a:solidFill>
                <a:srgbClr val="FFFFFF"/>
              </a:solidFill>
              <a:latin typeface="Microsoft YaHei UI" panose="020B0503020204020204" pitchFamily="34" charset="-122"/>
              <a:ea typeface="Microsoft YaHei UI" panose="020B0503020204020204" pitchFamily="34" charset="-122"/>
              <a:cs typeface="落落补 汤圆" pitchFamily="2" charset="-128"/>
            </a:endParaRPr>
          </a:p>
          <a:p>
            <a:pPr algn="ctr">
              <a:buClrTx/>
              <a:buFontTx/>
              <a:buNone/>
            </a:pPr>
            <a:r>
              <a:rPr lang="zh-TW" altLang="en-US" sz="2400" b="1" kern="1200" spc="225" dirty="0">
                <a:solidFill>
                  <a:srgbClr val="FFFFFF"/>
                </a:solidFill>
                <a:latin typeface="Microsoft YaHei UI" panose="020B0503020204020204" pitchFamily="34" charset="-122"/>
                <a:ea typeface="Microsoft YaHei UI" panose="020B0503020204020204" pitchFamily="34" charset="-122"/>
                <a:cs typeface="落落补 汤圆" pitchFamily="2" charset="-128"/>
              </a:rPr>
              <a:t>並給家長簽名</a:t>
            </a:r>
            <a:endParaRPr lang="zh-CN" altLang="en-US" sz="2400" b="1" kern="1200" spc="225" dirty="0">
              <a:solidFill>
                <a:srgbClr val="FFFFFF"/>
              </a:solidFill>
              <a:latin typeface="Microsoft YaHei UI" panose="020B0503020204020204" pitchFamily="34" charset="-122"/>
              <a:ea typeface="Microsoft YaHei UI" panose="020B0503020204020204" pitchFamily="34" charset="-122"/>
              <a:cs typeface="落落补 汤圆" pitchFamily="2" charset="-128"/>
            </a:endParaRPr>
          </a:p>
        </p:txBody>
      </p:sp>
      <p:sp>
        <p:nvSpPr>
          <p:cNvPr id="237" name="PA_椭圆 31"/>
          <p:cNvSpPr/>
          <p:nvPr>
            <p:custDataLst>
              <p:tags r:id="rId5"/>
            </p:custDataLst>
          </p:nvPr>
        </p:nvSpPr>
        <p:spPr>
          <a:xfrm>
            <a:off x="2609749" y="3514353"/>
            <a:ext cx="3831347" cy="22301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buClrTx/>
              <a:buFontTx/>
              <a:buNone/>
            </a:pPr>
            <a:endParaRPr lang="zh-CN" altLang="en-US" sz="1799" kern="1200">
              <a:solidFill>
                <a:prstClr val="black"/>
              </a:solidFill>
              <a:latin typeface="微软雅黑" pitchFamily="34" charset="-122"/>
            </a:endParaRPr>
          </a:p>
        </p:txBody>
      </p:sp>
      <p:sp>
        <p:nvSpPr>
          <p:cNvPr id="239" name="PA_文本框 229"/>
          <p:cNvSpPr txBox="1"/>
          <p:nvPr>
            <p:custDataLst>
              <p:tags r:id="rId6"/>
            </p:custDataLst>
          </p:nvPr>
        </p:nvSpPr>
        <p:spPr>
          <a:xfrm>
            <a:off x="2669970" y="3769048"/>
            <a:ext cx="3902569" cy="1754326"/>
          </a:xfrm>
          <a:prstGeom prst="rect">
            <a:avLst/>
          </a:prstGeom>
          <a:noFill/>
        </p:spPr>
        <p:txBody>
          <a:bodyPr wrap="square" rtlCol="0">
            <a:spAutoFit/>
          </a:bodyPr>
          <a:lstStyle/>
          <a:p>
            <a:pPr>
              <a:lnSpc>
                <a:spcPct val="150000"/>
              </a:lnSpc>
              <a:buClrTx/>
              <a:buFontTx/>
              <a:buNone/>
            </a:pPr>
            <a:r>
              <a:rPr lang="en-US" altLang="zh-TW"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9/23(</a:t>
            </a: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三</a:t>
            </a:r>
            <a:r>
              <a:rPr lang="en-US" altLang="zh-TW"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a:t>
            </a: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中午</a:t>
            </a:r>
            <a:r>
              <a:rPr lang="en-US" altLang="zh-TW"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12:30</a:t>
            </a: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前</a:t>
            </a:r>
            <a:endParaRPr lang="en-US" altLang="zh-TW"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endParaRPr>
          </a:p>
          <a:p>
            <a:pPr algn="ctr">
              <a:lnSpc>
                <a:spcPct val="150000"/>
              </a:lnSpc>
              <a:buClrTx/>
              <a:buFontTx/>
              <a:buNone/>
            </a:pP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先將</a:t>
            </a:r>
            <a:r>
              <a:rPr lang="zh-TW" altLang="en-US" sz="2400" b="1" kern="1200" spc="225" dirty="0">
                <a:solidFill>
                  <a:srgbClr val="FFC000"/>
                </a:solidFill>
                <a:latin typeface="新細明體" panose="02020500000000000000" pitchFamily="18" charset="-120"/>
                <a:ea typeface="新細明體" panose="02020500000000000000" pitchFamily="18" charset="-120"/>
                <a:cs typeface="落落补 汤圆" pitchFamily="2" charset="-128"/>
              </a:rPr>
              <a:t>「</a:t>
            </a: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報名表</a:t>
            </a:r>
            <a:r>
              <a:rPr lang="zh-TW" altLang="en-US" sz="2400" b="1" kern="1200" spc="225" dirty="0">
                <a:solidFill>
                  <a:srgbClr val="FFC000"/>
                </a:solidFill>
                <a:latin typeface="新細明體" panose="02020500000000000000" pitchFamily="18" charset="-120"/>
                <a:ea typeface="新細明體" panose="02020500000000000000" pitchFamily="18" charset="-120"/>
                <a:cs typeface="落落补 汤圆" pitchFamily="2" charset="-128"/>
              </a:rPr>
              <a:t>」</a:t>
            </a:r>
            <a:r>
              <a:rPr lang="zh-TW" altLang="en-US"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rPr>
              <a:t>繳至</a:t>
            </a:r>
            <a:endParaRPr lang="en-US" altLang="zh-TW" sz="2400" b="1" kern="1200" spc="225" dirty="0">
              <a:solidFill>
                <a:srgbClr val="FFC000"/>
              </a:solidFill>
              <a:latin typeface="Microsoft YaHei UI" panose="020B0503020204020204" pitchFamily="34" charset="-122"/>
              <a:ea typeface="Microsoft YaHei UI" panose="020B0503020204020204" pitchFamily="34" charset="-122"/>
              <a:cs typeface="落落补 汤圆" pitchFamily="2" charset="-128"/>
            </a:endParaRPr>
          </a:p>
          <a:p>
            <a:pPr algn="ctr">
              <a:lnSpc>
                <a:spcPct val="150000"/>
              </a:lnSpc>
              <a:buClrTx/>
              <a:buFontTx/>
              <a:buNone/>
            </a:pPr>
            <a:r>
              <a:rPr lang="en-US" altLang="zh-TW"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rPr>
              <a:t>【</a:t>
            </a:r>
            <a:r>
              <a:rPr lang="zh-TW" altLang="en-US"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rPr>
              <a:t>教務處</a:t>
            </a:r>
            <a:r>
              <a:rPr lang="en-US" altLang="zh-TW"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rPr>
              <a:t>-</a:t>
            </a:r>
            <a:r>
              <a:rPr lang="zh-TW" altLang="en-US"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rPr>
              <a:t>實驗研究組</a:t>
            </a:r>
            <a:r>
              <a:rPr lang="en-US" altLang="zh-TW"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rPr>
              <a:t>】</a:t>
            </a:r>
            <a:endParaRPr lang="zh-CN" altLang="en-US" sz="2400" b="1" kern="1200" spc="225" dirty="0">
              <a:solidFill>
                <a:srgbClr val="FFFDFD">
                  <a:lumMod val="75000"/>
                </a:srgbClr>
              </a:solidFill>
              <a:latin typeface="Microsoft YaHei UI" panose="020B0503020204020204" pitchFamily="34" charset="-122"/>
              <a:ea typeface="Microsoft YaHei UI" panose="020B0503020204020204" pitchFamily="34" charset="-122"/>
              <a:cs typeface="落落补 汤圆" pitchFamily="2" charset="-128"/>
            </a:endParaRPr>
          </a:p>
        </p:txBody>
      </p:sp>
      <p:sp>
        <p:nvSpPr>
          <p:cNvPr id="319" name="橢圓形圖說文字 318"/>
          <p:cNvSpPr/>
          <p:nvPr/>
        </p:nvSpPr>
        <p:spPr>
          <a:xfrm>
            <a:off x="6637818" y="4087172"/>
            <a:ext cx="2236639" cy="1574351"/>
          </a:xfrm>
          <a:prstGeom prst="wedgeEllipseCallout">
            <a:avLst>
              <a:gd name="adj1" fmla="val -60576"/>
              <a:gd name="adj2" fmla="val 5552"/>
            </a:avLst>
          </a:prstGeom>
          <a:solidFill>
            <a:sysClr val="window" lastClr="FFFFFF"/>
          </a:solidFill>
          <a:ln w="76200" cap="flat" cmpd="sng" algn="ctr">
            <a:solidFill>
              <a:schemeClr val="bg2">
                <a:lumMod val="50000"/>
              </a:schemeClr>
            </a:solidFill>
            <a:prstDash val="solid"/>
          </a:ln>
          <a:effectLst>
            <a:outerShdw blurRad="40000" dist="23000" dir="5400000" rotWithShape="0">
              <a:srgbClr val="000000">
                <a:alpha val="35000"/>
              </a:srgbClr>
            </a:outerShdw>
          </a:effectLst>
        </p:spPr>
        <p:txBody>
          <a:bodyPr rtlCol="0" anchor="ctr"/>
          <a:lstStyle/>
          <a:p>
            <a:pPr algn="ctr" defTabSz="342900">
              <a:buClrTx/>
              <a:defRPr/>
            </a:pPr>
            <a:endParaRPr lang="zh-TW" altLang="en-US" sz="1350">
              <a:solidFill>
                <a:prstClr val="white"/>
              </a:solidFill>
              <a:latin typeface="Calibri"/>
              <a:ea typeface="新細明體" panose="02020500000000000000" pitchFamily="18" charset="-120"/>
              <a:cs typeface="+mn-cs"/>
            </a:endParaRPr>
          </a:p>
        </p:txBody>
      </p:sp>
      <p:sp>
        <p:nvSpPr>
          <p:cNvPr id="318" name="PA_文本框 226"/>
          <p:cNvSpPr txBox="1"/>
          <p:nvPr>
            <p:custDataLst>
              <p:tags r:id="rId7"/>
            </p:custDataLst>
          </p:nvPr>
        </p:nvSpPr>
        <p:spPr>
          <a:xfrm rot="515319">
            <a:off x="5652915" y="1479140"/>
            <a:ext cx="2518609" cy="1338828"/>
          </a:xfrm>
          <a:prstGeom prst="rect">
            <a:avLst/>
          </a:prstGeom>
          <a:noFill/>
        </p:spPr>
        <p:txBody>
          <a:bodyPr wrap="square" rtlCol="0">
            <a:spAutoFit/>
          </a:bodyPr>
          <a:lstStyle/>
          <a:p>
            <a:pPr algn="ctr">
              <a:buClrTx/>
              <a:buFontTx/>
              <a:buNone/>
            </a:pPr>
            <a:r>
              <a:rPr lang="zh-TW" altLang="en-US" sz="2700" b="1" kern="1200" spc="225" dirty="0">
                <a:latin typeface="Microsoft YaHei UI" panose="020B0503020204020204" pitchFamily="34" charset="-122"/>
                <a:ea typeface="Microsoft YaHei UI" panose="020B0503020204020204" pitchFamily="34" charset="-122"/>
                <a:cs typeface="落落补 汤圆" pitchFamily="2" charset="-128"/>
              </a:rPr>
              <a:t>滿</a:t>
            </a:r>
            <a:r>
              <a:rPr lang="en-US" altLang="zh-TW" sz="2700" b="1" kern="1200" spc="225" dirty="0">
                <a:latin typeface="Microsoft YaHei UI" panose="020B0503020204020204" pitchFamily="34" charset="-122"/>
                <a:ea typeface="Microsoft YaHei UI" panose="020B0503020204020204" pitchFamily="34" charset="-122"/>
                <a:cs typeface="落落补 汤圆" pitchFamily="2" charset="-128"/>
              </a:rPr>
              <a:t>30</a:t>
            </a:r>
            <a:r>
              <a:rPr lang="zh-TW" altLang="en-US" sz="2700" b="1" kern="1200" spc="225" dirty="0">
                <a:latin typeface="Microsoft YaHei UI" panose="020B0503020204020204" pitchFamily="34" charset="-122"/>
                <a:ea typeface="Microsoft YaHei UI" panose="020B0503020204020204" pitchFamily="34" charset="-122"/>
                <a:cs typeface="落落补 汤圆" pitchFamily="2" charset="-128"/>
              </a:rPr>
              <a:t>名開班，超過</a:t>
            </a:r>
            <a:r>
              <a:rPr lang="en-US" altLang="zh-TW" sz="2700" b="1" kern="1200" spc="225" dirty="0">
                <a:latin typeface="Microsoft YaHei UI" panose="020B0503020204020204" pitchFamily="34" charset="-122"/>
                <a:ea typeface="Microsoft YaHei UI" panose="020B0503020204020204" pitchFamily="34" charset="-122"/>
                <a:cs typeface="落落补 汤圆" pitchFamily="2" charset="-128"/>
              </a:rPr>
              <a:t>30</a:t>
            </a:r>
            <a:r>
              <a:rPr lang="zh-TW" altLang="en-US" sz="2700" b="1" kern="1200" spc="225" dirty="0">
                <a:latin typeface="Microsoft YaHei UI" panose="020B0503020204020204" pitchFamily="34" charset="-122"/>
                <a:ea typeface="Microsoft YaHei UI" panose="020B0503020204020204" pitchFamily="34" charset="-122"/>
                <a:cs typeface="落落补 汤圆" pitchFamily="2" charset="-128"/>
              </a:rPr>
              <a:t>名進行篩選</a:t>
            </a:r>
            <a:r>
              <a:rPr lang="en-US" altLang="zh-TW" sz="2700" b="1" kern="1200" spc="225" dirty="0">
                <a:latin typeface="Microsoft YaHei UI" panose="020B0503020204020204" pitchFamily="34" charset="-122"/>
                <a:ea typeface="Microsoft YaHei UI" panose="020B0503020204020204" pitchFamily="34" charset="-122"/>
                <a:cs typeface="落落补 汤圆" pitchFamily="2" charset="-128"/>
              </a:rPr>
              <a:t>!!</a:t>
            </a:r>
          </a:p>
        </p:txBody>
      </p:sp>
      <p:sp>
        <p:nvSpPr>
          <p:cNvPr id="153" name="PA_文本框 226"/>
          <p:cNvSpPr txBox="1"/>
          <p:nvPr>
            <p:custDataLst>
              <p:tags r:id="rId8"/>
            </p:custDataLst>
          </p:nvPr>
        </p:nvSpPr>
        <p:spPr>
          <a:xfrm rot="226691">
            <a:off x="6771712" y="4311100"/>
            <a:ext cx="1968848" cy="1061829"/>
          </a:xfrm>
          <a:prstGeom prst="rect">
            <a:avLst/>
          </a:prstGeom>
          <a:noFill/>
        </p:spPr>
        <p:txBody>
          <a:bodyPr wrap="square" rtlCol="0">
            <a:spAutoFit/>
          </a:bodyPr>
          <a:lstStyle/>
          <a:p>
            <a:pPr algn="ctr">
              <a:buClrTx/>
              <a:buFontTx/>
              <a:buNone/>
            </a:pPr>
            <a:r>
              <a:rPr lang="zh-TW" altLang="en-US" sz="21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rPr>
              <a:t>課程費用</a:t>
            </a:r>
            <a:endParaRPr lang="en-US" altLang="zh-TW" sz="21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endParaRPr>
          </a:p>
          <a:p>
            <a:pPr algn="ctr">
              <a:buClrTx/>
              <a:buFontTx/>
              <a:buNone/>
            </a:pPr>
            <a:r>
              <a:rPr lang="zh-TW" altLang="en-US" sz="21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rPr>
              <a:t>於開學後</a:t>
            </a:r>
            <a:endParaRPr lang="en-US" altLang="zh-TW" sz="21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endParaRPr>
          </a:p>
          <a:p>
            <a:pPr algn="ctr">
              <a:buClrTx/>
              <a:buFontTx/>
              <a:buNone/>
            </a:pPr>
            <a:r>
              <a:rPr lang="zh-TW" altLang="en-US" sz="21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rPr>
              <a:t>另行通知繳款</a:t>
            </a:r>
            <a:r>
              <a:rPr lang="en-US" altLang="zh-TW" sz="1800" b="1" kern="1200" spc="225" dirty="0">
                <a:solidFill>
                  <a:srgbClr val="98CB37">
                    <a:lumMod val="50000"/>
                  </a:srgbClr>
                </a:solidFill>
                <a:latin typeface="Microsoft YaHei UI" panose="020B0503020204020204" pitchFamily="34" charset="-122"/>
                <a:ea typeface="Microsoft YaHei UI" panose="020B0503020204020204" pitchFamily="34" charset="-122"/>
                <a:cs typeface="落落补 汤圆" pitchFamily="2" charset="-128"/>
              </a:rPr>
              <a:t>!</a:t>
            </a:r>
          </a:p>
        </p:txBody>
      </p:sp>
    </p:spTree>
    <p:extLst>
      <p:ext uri="{BB962C8B-B14F-4D97-AF65-F5344CB8AC3E}">
        <p14:creationId xmlns:p14="http://schemas.microsoft.com/office/powerpoint/2010/main" val="19683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anim calcmode="lin" valueType="num">
                                      <p:cBhvr>
                                        <p:cTn id="13" dur="1000" fill="hold"/>
                                        <p:tgtEl>
                                          <p:spTgt spid="236"/>
                                        </p:tgtEl>
                                        <p:attrNameLst>
                                          <p:attrName>ppt_x</p:attrName>
                                        </p:attrNameLst>
                                      </p:cBhvr>
                                      <p:tavLst>
                                        <p:tav tm="0">
                                          <p:val>
                                            <p:strVal val="#ppt_x"/>
                                          </p:val>
                                        </p:tav>
                                        <p:tav tm="100000">
                                          <p:val>
                                            <p:strVal val="#ppt_x"/>
                                          </p:val>
                                        </p:tav>
                                      </p:tavLst>
                                    </p:anim>
                                    <p:anim calcmode="lin" valueType="num">
                                      <p:cBhvr>
                                        <p:cTn id="14" dur="1000" fill="hold"/>
                                        <p:tgtEl>
                                          <p:spTgt spid="2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anim calcmode="lin" valueType="num">
                                      <p:cBhvr>
                                        <p:cTn id="18" dur="1000" fill="hold"/>
                                        <p:tgtEl>
                                          <p:spTgt spid="234"/>
                                        </p:tgtEl>
                                        <p:attrNameLst>
                                          <p:attrName>ppt_x</p:attrName>
                                        </p:attrNameLst>
                                      </p:cBhvr>
                                      <p:tavLst>
                                        <p:tav tm="0">
                                          <p:val>
                                            <p:strVal val="#ppt_x"/>
                                          </p:val>
                                        </p:tav>
                                        <p:tav tm="100000">
                                          <p:val>
                                            <p:strVal val="#ppt_x"/>
                                          </p:val>
                                        </p:tav>
                                      </p:tavLst>
                                    </p:anim>
                                    <p:anim calcmode="lin" valueType="num">
                                      <p:cBhvr>
                                        <p:cTn id="19"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9"/>
                                        </p:tgtEl>
                                        <p:attrNameLst>
                                          <p:attrName>style.visibility</p:attrName>
                                        </p:attrNameLst>
                                      </p:cBhvr>
                                      <p:to>
                                        <p:strVal val="visible"/>
                                      </p:to>
                                    </p:set>
                                    <p:animEffect transition="in" filter="fade">
                                      <p:cBhvr>
                                        <p:cTn id="29" dur="1000"/>
                                        <p:tgtEl>
                                          <p:spTgt spid="239"/>
                                        </p:tgtEl>
                                      </p:cBhvr>
                                    </p:animEffect>
                                    <p:anim calcmode="lin" valueType="num">
                                      <p:cBhvr>
                                        <p:cTn id="30" dur="1000" fill="hold"/>
                                        <p:tgtEl>
                                          <p:spTgt spid="239"/>
                                        </p:tgtEl>
                                        <p:attrNameLst>
                                          <p:attrName>ppt_x</p:attrName>
                                        </p:attrNameLst>
                                      </p:cBhvr>
                                      <p:tavLst>
                                        <p:tav tm="0">
                                          <p:val>
                                            <p:strVal val="#ppt_x"/>
                                          </p:val>
                                        </p:tav>
                                        <p:tav tm="100000">
                                          <p:val>
                                            <p:strVal val="#ppt_x"/>
                                          </p:val>
                                        </p:tav>
                                      </p:tavLst>
                                    </p:anim>
                                    <p:anim calcmode="lin" valueType="num">
                                      <p:cBhvr>
                                        <p:cTn id="31" dur="1000" fill="hold"/>
                                        <p:tgtEl>
                                          <p:spTgt spid="2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7"/>
                                        </p:tgtEl>
                                        <p:attrNameLst>
                                          <p:attrName>style.visibility</p:attrName>
                                        </p:attrNameLst>
                                      </p:cBhvr>
                                      <p:to>
                                        <p:strVal val="visible"/>
                                      </p:to>
                                    </p:set>
                                    <p:animEffect transition="in" filter="fade">
                                      <p:cBhvr>
                                        <p:cTn id="34" dur="1000"/>
                                        <p:tgtEl>
                                          <p:spTgt spid="237"/>
                                        </p:tgtEl>
                                      </p:cBhvr>
                                    </p:animEffect>
                                    <p:anim calcmode="lin" valueType="num">
                                      <p:cBhvr>
                                        <p:cTn id="35" dur="1000" fill="hold"/>
                                        <p:tgtEl>
                                          <p:spTgt spid="237"/>
                                        </p:tgtEl>
                                        <p:attrNameLst>
                                          <p:attrName>ppt_x</p:attrName>
                                        </p:attrNameLst>
                                      </p:cBhvr>
                                      <p:tavLst>
                                        <p:tav tm="0">
                                          <p:val>
                                            <p:strVal val="#ppt_x"/>
                                          </p:val>
                                        </p:tav>
                                        <p:tav tm="100000">
                                          <p:val>
                                            <p:strVal val="#ppt_x"/>
                                          </p:val>
                                        </p:tav>
                                      </p:tavLst>
                                    </p:anim>
                                    <p:anim calcmode="lin" valueType="num">
                                      <p:cBhvr>
                                        <p:cTn id="3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18"/>
                                        </p:tgtEl>
                                        <p:attrNameLst>
                                          <p:attrName>style.visibility</p:attrName>
                                        </p:attrNameLst>
                                      </p:cBhvr>
                                      <p:to>
                                        <p:strVal val="visible"/>
                                      </p:to>
                                    </p:set>
                                    <p:animEffect transition="in" filter="fade">
                                      <p:cBhvr>
                                        <p:cTn id="41" dur="1000"/>
                                        <p:tgtEl>
                                          <p:spTgt spid="318"/>
                                        </p:tgtEl>
                                      </p:cBhvr>
                                    </p:animEffect>
                                    <p:anim calcmode="lin" valueType="num">
                                      <p:cBhvr>
                                        <p:cTn id="42" dur="1000" fill="hold"/>
                                        <p:tgtEl>
                                          <p:spTgt spid="318"/>
                                        </p:tgtEl>
                                        <p:attrNameLst>
                                          <p:attrName>ppt_x</p:attrName>
                                        </p:attrNameLst>
                                      </p:cBhvr>
                                      <p:tavLst>
                                        <p:tav tm="0">
                                          <p:val>
                                            <p:strVal val="#ppt_x"/>
                                          </p:val>
                                        </p:tav>
                                        <p:tav tm="100000">
                                          <p:val>
                                            <p:strVal val="#ppt_x"/>
                                          </p:val>
                                        </p:tav>
                                      </p:tavLst>
                                    </p:anim>
                                    <p:anim calcmode="lin" valueType="num">
                                      <p:cBhvr>
                                        <p:cTn id="43" dur="1000" fill="hold"/>
                                        <p:tgtEl>
                                          <p:spTgt spid="3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9"/>
                                        </p:tgtEl>
                                        <p:attrNameLst>
                                          <p:attrName>style.visibility</p:attrName>
                                        </p:attrNameLst>
                                      </p:cBhvr>
                                      <p:to>
                                        <p:strVal val="visible"/>
                                      </p:to>
                                    </p:set>
                                    <p:animEffect transition="in" filter="fade">
                                      <p:cBhvr>
                                        <p:cTn id="46" dur="1000"/>
                                        <p:tgtEl>
                                          <p:spTgt spid="319"/>
                                        </p:tgtEl>
                                      </p:cBhvr>
                                    </p:animEffect>
                                    <p:anim calcmode="lin" valueType="num">
                                      <p:cBhvr>
                                        <p:cTn id="47" dur="1000" fill="hold"/>
                                        <p:tgtEl>
                                          <p:spTgt spid="319"/>
                                        </p:tgtEl>
                                        <p:attrNameLst>
                                          <p:attrName>ppt_x</p:attrName>
                                        </p:attrNameLst>
                                      </p:cBhvr>
                                      <p:tavLst>
                                        <p:tav tm="0">
                                          <p:val>
                                            <p:strVal val="#ppt_x"/>
                                          </p:val>
                                        </p:tav>
                                        <p:tav tm="100000">
                                          <p:val>
                                            <p:strVal val="#ppt_x"/>
                                          </p:val>
                                        </p:tav>
                                      </p:tavLst>
                                    </p:anim>
                                    <p:anim calcmode="lin" valueType="num">
                                      <p:cBhvr>
                                        <p:cTn id="48" dur="1000" fill="hold"/>
                                        <p:tgtEl>
                                          <p:spTgt spid="3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1000"/>
                                        <p:tgtEl>
                                          <p:spTgt spid="152"/>
                                        </p:tgtEl>
                                      </p:cBhvr>
                                    </p:animEffect>
                                    <p:anim calcmode="lin" valueType="num">
                                      <p:cBhvr>
                                        <p:cTn id="52" dur="1000" fill="hold"/>
                                        <p:tgtEl>
                                          <p:spTgt spid="152"/>
                                        </p:tgtEl>
                                        <p:attrNameLst>
                                          <p:attrName>ppt_x</p:attrName>
                                        </p:attrNameLst>
                                      </p:cBhvr>
                                      <p:tavLst>
                                        <p:tav tm="0">
                                          <p:val>
                                            <p:strVal val="#ppt_x"/>
                                          </p:val>
                                        </p:tav>
                                        <p:tav tm="100000">
                                          <p:val>
                                            <p:strVal val="#ppt_x"/>
                                          </p:val>
                                        </p:tav>
                                      </p:tavLst>
                                    </p:anim>
                                    <p:anim calcmode="lin" valueType="num">
                                      <p:cBhvr>
                                        <p:cTn id="5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1000"/>
                                        <p:tgtEl>
                                          <p:spTgt spid="153"/>
                                        </p:tgtEl>
                                      </p:cBhvr>
                                    </p:animEffect>
                                    <p:anim calcmode="lin" valueType="num">
                                      <p:cBhvr>
                                        <p:cTn id="59" dur="1000" fill="hold"/>
                                        <p:tgtEl>
                                          <p:spTgt spid="153"/>
                                        </p:tgtEl>
                                        <p:attrNameLst>
                                          <p:attrName>ppt_x</p:attrName>
                                        </p:attrNameLst>
                                      </p:cBhvr>
                                      <p:tavLst>
                                        <p:tav tm="0">
                                          <p:val>
                                            <p:strVal val="#ppt_x"/>
                                          </p:val>
                                        </p:tav>
                                        <p:tav tm="100000">
                                          <p:val>
                                            <p:strVal val="#ppt_x"/>
                                          </p:val>
                                        </p:tav>
                                      </p:tavLst>
                                    </p:anim>
                                    <p:anim calcmode="lin" valueType="num">
                                      <p:cBhvr>
                                        <p:cTn id="60"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234" grpId="0" animBg="1"/>
      <p:bldP spid="236" grpId="0"/>
      <p:bldP spid="237" grpId="0" animBg="1"/>
      <p:bldP spid="239" grpId="0"/>
      <p:bldP spid="319" grpId="0" animBg="1"/>
      <p:bldP spid="318" grpId="0"/>
      <p:bldP spid="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77" y="1419602"/>
            <a:ext cx="8745648" cy="452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32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graphicFrame>
        <p:nvGraphicFramePr>
          <p:cNvPr id="2" name="表格 1"/>
          <p:cNvGraphicFramePr>
            <a:graphicFrameLocks noGrp="1"/>
          </p:cNvGraphicFramePr>
          <p:nvPr>
            <p:extLst>
              <p:ext uri="{D42A27DB-BD31-4B8C-83A1-F6EECF244321}">
                <p14:modId xmlns:p14="http://schemas.microsoft.com/office/powerpoint/2010/main" val="1277566085"/>
              </p:ext>
            </p:extLst>
          </p:nvPr>
        </p:nvGraphicFramePr>
        <p:xfrm>
          <a:off x="120075" y="1779757"/>
          <a:ext cx="8894618" cy="4088456"/>
        </p:xfrm>
        <a:graphic>
          <a:graphicData uri="http://schemas.openxmlformats.org/drawingml/2006/table">
            <a:tbl>
              <a:tblPr firstRow="1" bandRow="1">
                <a:tableStyleId>{3C2FFA5D-87B4-456A-9821-1D502468CF0F}</a:tableStyleId>
              </a:tblPr>
              <a:tblGrid>
                <a:gridCol w="3288468">
                  <a:extLst>
                    <a:ext uri="{9D8B030D-6E8A-4147-A177-3AD203B41FA5}">
                      <a16:colId xmlns:a16="http://schemas.microsoft.com/office/drawing/2014/main" val="1570124968"/>
                    </a:ext>
                  </a:extLst>
                </a:gridCol>
                <a:gridCol w="1124959">
                  <a:extLst>
                    <a:ext uri="{9D8B030D-6E8A-4147-A177-3AD203B41FA5}">
                      <a16:colId xmlns:a16="http://schemas.microsoft.com/office/drawing/2014/main" val="606172862"/>
                    </a:ext>
                  </a:extLst>
                </a:gridCol>
                <a:gridCol w="1174328">
                  <a:extLst>
                    <a:ext uri="{9D8B030D-6E8A-4147-A177-3AD203B41FA5}">
                      <a16:colId xmlns:a16="http://schemas.microsoft.com/office/drawing/2014/main" val="3261185034"/>
                    </a:ext>
                  </a:extLst>
                </a:gridCol>
                <a:gridCol w="1018159">
                  <a:extLst>
                    <a:ext uri="{9D8B030D-6E8A-4147-A177-3AD203B41FA5}">
                      <a16:colId xmlns:a16="http://schemas.microsoft.com/office/drawing/2014/main" val="352060866"/>
                    </a:ext>
                  </a:extLst>
                </a:gridCol>
                <a:gridCol w="1179977">
                  <a:extLst>
                    <a:ext uri="{9D8B030D-6E8A-4147-A177-3AD203B41FA5}">
                      <a16:colId xmlns:a16="http://schemas.microsoft.com/office/drawing/2014/main" val="1496995032"/>
                    </a:ext>
                  </a:extLst>
                </a:gridCol>
                <a:gridCol w="1108727">
                  <a:extLst>
                    <a:ext uri="{9D8B030D-6E8A-4147-A177-3AD203B41FA5}">
                      <a16:colId xmlns:a16="http://schemas.microsoft.com/office/drawing/2014/main" val="870252203"/>
                    </a:ext>
                  </a:extLst>
                </a:gridCol>
              </a:tblGrid>
              <a:tr h="511057">
                <a:tc>
                  <a:txBody>
                    <a:bodyPr/>
                    <a:lstStyle/>
                    <a:p>
                      <a:pPr algn="ctr"/>
                      <a:r>
                        <a:rPr lang="zh-TW" altLang="en-US" sz="1800" dirty="0" smtClean="0"/>
                        <a:t>學群</a:t>
                      </a:r>
                      <a:endParaRPr lang="zh-TW" altLang="en-US" sz="1800" dirty="0">
                        <a:latin typeface="+mn-ea"/>
                        <a:ea typeface="+mn-ea"/>
                      </a:endParaRPr>
                    </a:p>
                  </a:txBody>
                  <a:tcPr anchor="ctr"/>
                </a:tc>
                <a:tc>
                  <a:txBody>
                    <a:bodyPr/>
                    <a:lstStyle/>
                    <a:p>
                      <a:pPr algn="ctr"/>
                      <a:r>
                        <a:rPr lang="zh-TW" altLang="en-US" sz="1800" dirty="0" smtClean="0"/>
                        <a:t>採計數</a:t>
                      </a:r>
                      <a:r>
                        <a:rPr lang="en-US" altLang="zh-TW" sz="1800" dirty="0" smtClean="0"/>
                        <a:t>A</a:t>
                      </a:r>
                      <a:endParaRPr lang="zh-TW" altLang="en-US" sz="1800" dirty="0">
                        <a:latin typeface="+mn-ea"/>
                        <a:ea typeface="+mn-ea"/>
                      </a:endParaRPr>
                    </a:p>
                  </a:txBody>
                  <a:tcPr anchor="ctr"/>
                </a:tc>
                <a:tc>
                  <a:txBody>
                    <a:bodyPr/>
                    <a:lstStyle/>
                    <a:p>
                      <a:pPr algn="ctr"/>
                      <a:r>
                        <a:rPr lang="zh-TW" altLang="en-US" sz="1800" dirty="0" smtClean="0"/>
                        <a:t>採計數</a:t>
                      </a:r>
                      <a:r>
                        <a:rPr lang="en-US" altLang="zh-TW" sz="1800" dirty="0" smtClean="0"/>
                        <a:t>B</a:t>
                      </a:r>
                      <a:endParaRPr lang="zh-TW" altLang="en-US" sz="1800" dirty="0">
                        <a:latin typeface="+mn-ea"/>
                        <a:ea typeface="+mn-ea"/>
                      </a:endParaRPr>
                    </a:p>
                  </a:txBody>
                  <a:tcPr anchor="ctr"/>
                </a:tc>
                <a:tc>
                  <a:txBody>
                    <a:bodyPr/>
                    <a:lstStyle/>
                    <a:p>
                      <a:pPr algn="ctr"/>
                      <a:r>
                        <a:rPr lang="en-US" altLang="zh-TW" sz="1800" dirty="0" smtClean="0"/>
                        <a:t>AB</a:t>
                      </a:r>
                      <a:r>
                        <a:rPr lang="zh-TW" altLang="en-US" sz="1800" dirty="0" smtClean="0"/>
                        <a:t>均可</a:t>
                      </a:r>
                      <a:endParaRPr lang="zh-TW" altLang="en-US" sz="1800" dirty="0">
                        <a:latin typeface="+mn-ea"/>
                        <a:ea typeface="+mn-ea"/>
                      </a:endParaRPr>
                    </a:p>
                  </a:txBody>
                  <a:tcPr anchor="ctr"/>
                </a:tc>
                <a:tc>
                  <a:txBody>
                    <a:bodyPr/>
                    <a:lstStyle/>
                    <a:p>
                      <a:pPr algn="ctr"/>
                      <a:r>
                        <a:rPr lang="zh-TW" altLang="en-US" sz="1800" dirty="0" smtClean="0"/>
                        <a:t>不採數學</a:t>
                      </a:r>
                      <a:endParaRPr lang="zh-TW" altLang="en-US" sz="1800" dirty="0">
                        <a:latin typeface="+mn-ea"/>
                        <a:ea typeface="+mn-ea"/>
                      </a:endParaRPr>
                    </a:p>
                  </a:txBody>
                  <a:tcPr anchor="ctr"/>
                </a:tc>
                <a:tc>
                  <a:txBody>
                    <a:bodyPr/>
                    <a:lstStyle/>
                    <a:p>
                      <a:pPr algn="ctr"/>
                      <a:r>
                        <a:rPr lang="zh-TW" altLang="en-US" sz="1800" dirty="0" smtClean="0"/>
                        <a:t>總校系數</a:t>
                      </a:r>
                      <a:endParaRPr lang="zh-TW" altLang="en-US" sz="1800" dirty="0">
                        <a:latin typeface="+mn-ea"/>
                        <a:ea typeface="+mn-ea"/>
                      </a:endParaRPr>
                    </a:p>
                  </a:txBody>
                  <a:tcPr anchor="ctr"/>
                </a:tc>
                <a:extLst>
                  <a:ext uri="{0D108BD9-81ED-4DB2-BD59-A6C34878D82A}">
                    <a16:rowId xmlns:a16="http://schemas.microsoft.com/office/drawing/2014/main" val="3496173940"/>
                  </a:ext>
                </a:extLst>
              </a:tr>
              <a:tr h="51105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800" dirty="0" smtClean="0"/>
                        <a:t>文史哲</a:t>
                      </a:r>
                      <a:r>
                        <a:rPr lang="en-US" altLang="zh-TW" sz="1800" dirty="0" smtClean="0"/>
                        <a:t>/</a:t>
                      </a:r>
                      <a:r>
                        <a:rPr lang="zh-TW" altLang="en-US" sz="1800" dirty="0" smtClean="0"/>
                        <a:t>外語</a:t>
                      </a:r>
                      <a:r>
                        <a:rPr lang="en-US" altLang="zh-TW" sz="1800" dirty="0" smtClean="0"/>
                        <a:t>/</a:t>
                      </a:r>
                      <a:r>
                        <a:rPr lang="zh-TW" altLang="en-US" sz="1800" dirty="0" smtClean="0"/>
                        <a:t>大眾傳播</a:t>
                      </a:r>
                      <a:r>
                        <a:rPr lang="en-US" altLang="zh-TW" sz="1800" dirty="0" smtClean="0"/>
                        <a:t>/</a:t>
                      </a:r>
                      <a:r>
                        <a:rPr lang="zh-TW" altLang="en-US" sz="1800" dirty="0" smtClean="0"/>
                        <a:t>藝術</a:t>
                      </a:r>
                      <a:endParaRPr lang="zh-TW" altLang="en-US" sz="1800" dirty="0">
                        <a:latin typeface="+mn-ea"/>
                        <a:ea typeface="+mn-ea"/>
                      </a:endParaRPr>
                    </a:p>
                  </a:txBody>
                  <a:tcPr anchor="ctr"/>
                </a:tc>
                <a:tc>
                  <a:txBody>
                    <a:bodyPr/>
                    <a:lstStyle/>
                    <a:p>
                      <a:pPr algn="ctr"/>
                      <a:r>
                        <a:rPr lang="en-US" altLang="zh-TW" sz="1800" dirty="0" smtClean="0"/>
                        <a:t>2</a:t>
                      </a:r>
                      <a:endParaRPr lang="zh-TW" altLang="en-US" sz="1800" dirty="0">
                        <a:latin typeface="+mn-ea"/>
                        <a:ea typeface="+mn-ea"/>
                      </a:endParaRPr>
                    </a:p>
                  </a:txBody>
                  <a:tcPr anchor="ctr"/>
                </a:tc>
                <a:tc>
                  <a:txBody>
                    <a:bodyPr/>
                    <a:lstStyle/>
                    <a:p>
                      <a:pPr algn="ctr"/>
                      <a:r>
                        <a:rPr lang="en-US" altLang="zh-TW" sz="1800" dirty="0" smtClean="0"/>
                        <a:t>35</a:t>
                      </a:r>
                      <a:endParaRPr lang="zh-TW" altLang="en-US" sz="1800" dirty="0">
                        <a:latin typeface="+mn-ea"/>
                        <a:ea typeface="+mn-ea"/>
                      </a:endParaRPr>
                    </a:p>
                  </a:txBody>
                  <a:tcPr anchor="ctr">
                    <a:lnB w="12700" cap="flat" cmpd="sng" algn="ctr">
                      <a:solidFill>
                        <a:srgbClr val="FF0000"/>
                      </a:solidFill>
                      <a:prstDash val="solid"/>
                      <a:round/>
                      <a:headEnd type="none" w="med" len="med"/>
                      <a:tailEnd type="none" w="med" len="med"/>
                    </a:lnB>
                  </a:tcPr>
                </a:tc>
                <a:tc>
                  <a:txBody>
                    <a:bodyPr/>
                    <a:lstStyle/>
                    <a:p>
                      <a:pPr algn="ctr"/>
                      <a:r>
                        <a:rPr lang="en-US" altLang="zh-TW" sz="1800" dirty="0" smtClean="0"/>
                        <a:t>4</a:t>
                      </a:r>
                      <a:endParaRPr lang="zh-TW" altLang="en-US" sz="1800" dirty="0">
                        <a:latin typeface="+mn-ea"/>
                        <a:ea typeface="+mn-ea"/>
                      </a:endParaRPr>
                    </a:p>
                  </a:txBody>
                  <a:tcPr anchor="ctr"/>
                </a:tc>
                <a:tc>
                  <a:txBody>
                    <a:bodyPr/>
                    <a:lstStyle/>
                    <a:p>
                      <a:pPr algn="ctr"/>
                      <a:r>
                        <a:rPr lang="en-US" altLang="zh-TW" sz="1800" dirty="0" smtClean="0"/>
                        <a:t>293(87%)</a:t>
                      </a:r>
                      <a:endParaRPr lang="zh-TW" altLang="en-US" sz="1800" dirty="0">
                        <a:latin typeface="+mn-ea"/>
                        <a:ea typeface="+mn-ea"/>
                      </a:endParaRPr>
                    </a:p>
                  </a:txBody>
                  <a:tcPr anchor="ctr"/>
                </a:tc>
                <a:tc>
                  <a:txBody>
                    <a:bodyPr/>
                    <a:lstStyle/>
                    <a:p>
                      <a:pPr algn="ctr"/>
                      <a:r>
                        <a:rPr lang="en-US" altLang="zh-TW" sz="1800" dirty="0" smtClean="0"/>
                        <a:t>334</a:t>
                      </a:r>
                      <a:endParaRPr lang="zh-TW" altLang="en-US" sz="1800" dirty="0">
                        <a:latin typeface="+mn-ea"/>
                        <a:ea typeface="+mn-ea"/>
                      </a:endParaRPr>
                    </a:p>
                  </a:txBody>
                  <a:tcPr anchor="ctr"/>
                </a:tc>
                <a:extLst>
                  <a:ext uri="{0D108BD9-81ED-4DB2-BD59-A6C34878D82A}">
                    <a16:rowId xmlns:a16="http://schemas.microsoft.com/office/drawing/2014/main" val="2240692944"/>
                  </a:ext>
                </a:extLst>
              </a:tr>
              <a:tr h="51105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800" dirty="0" smtClean="0"/>
                        <a:t>建築</a:t>
                      </a:r>
                      <a:r>
                        <a:rPr lang="en-US" altLang="zh-TW" sz="1800" dirty="0" smtClean="0"/>
                        <a:t>/</a:t>
                      </a:r>
                      <a:r>
                        <a:rPr lang="zh-TW" altLang="en-US" sz="1800" dirty="0" smtClean="0"/>
                        <a:t>教育</a:t>
                      </a:r>
                      <a:r>
                        <a:rPr lang="en-US" altLang="zh-TW" sz="1800" dirty="0" smtClean="0"/>
                        <a:t>/</a:t>
                      </a:r>
                      <a:r>
                        <a:rPr lang="zh-TW" altLang="en-US" sz="1800" dirty="0" smtClean="0"/>
                        <a:t>法政</a:t>
                      </a:r>
                      <a:r>
                        <a:rPr lang="en-US" altLang="zh-TW" sz="1800" dirty="0" smtClean="0"/>
                        <a:t>/</a:t>
                      </a:r>
                      <a:r>
                        <a:rPr lang="zh-TW" altLang="en-US" sz="1800" dirty="0" smtClean="0"/>
                        <a:t>社心</a:t>
                      </a:r>
                      <a:r>
                        <a:rPr lang="en-US" altLang="zh-TW" sz="1800" dirty="0" smtClean="0"/>
                        <a:t>/</a:t>
                      </a:r>
                      <a:r>
                        <a:rPr lang="zh-TW" altLang="en-US" sz="1800" dirty="0" smtClean="0"/>
                        <a:t>運動休憩</a:t>
                      </a:r>
                      <a:endParaRPr lang="zh-TW" altLang="en-US" sz="1800" dirty="0">
                        <a:latin typeface="+mn-ea"/>
                        <a:ea typeface="+mn-ea"/>
                      </a:endParaRPr>
                    </a:p>
                  </a:txBody>
                  <a:tcPr anchor="ctr"/>
                </a:tc>
                <a:tc>
                  <a:txBody>
                    <a:bodyPr/>
                    <a:lstStyle/>
                    <a:p>
                      <a:pPr algn="ctr"/>
                      <a:r>
                        <a:rPr lang="en-US" altLang="zh-TW" sz="1800" dirty="0" smtClean="0"/>
                        <a:t>21</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116(32%)</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ctr"/>
                      <a:r>
                        <a:rPr lang="en-US" altLang="zh-TW" sz="1800" dirty="0" smtClean="0"/>
                        <a:t>18</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tcPr>
                </a:tc>
                <a:tc>
                  <a:txBody>
                    <a:bodyPr/>
                    <a:lstStyle/>
                    <a:p>
                      <a:pPr algn="ctr"/>
                      <a:r>
                        <a:rPr lang="en-US" altLang="zh-TW" sz="1800" dirty="0" smtClean="0"/>
                        <a:t>197(55%)</a:t>
                      </a:r>
                      <a:endParaRPr lang="zh-TW" altLang="en-US" sz="1800" dirty="0">
                        <a:latin typeface="+mn-ea"/>
                        <a:ea typeface="+mn-ea"/>
                      </a:endParaRPr>
                    </a:p>
                  </a:txBody>
                  <a:tcPr anchor="ctr"/>
                </a:tc>
                <a:tc>
                  <a:txBody>
                    <a:bodyPr/>
                    <a:lstStyle/>
                    <a:p>
                      <a:pPr algn="ctr"/>
                      <a:r>
                        <a:rPr lang="en-US" altLang="zh-TW" sz="1800" dirty="0" smtClean="0"/>
                        <a:t>352</a:t>
                      </a:r>
                      <a:endParaRPr lang="zh-TW" altLang="en-US" sz="1800" dirty="0">
                        <a:latin typeface="+mn-ea"/>
                        <a:ea typeface="+mn-ea"/>
                      </a:endParaRPr>
                    </a:p>
                  </a:txBody>
                  <a:tcPr anchor="ctr"/>
                </a:tc>
                <a:extLst>
                  <a:ext uri="{0D108BD9-81ED-4DB2-BD59-A6C34878D82A}">
                    <a16:rowId xmlns:a16="http://schemas.microsoft.com/office/drawing/2014/main" val="136129957"/>
                  </a:ext>
                </a:extLst>
              </a:tr>
              <a:tr h="511057">
                <a:tc>
                  <a:txBody>
                    <a:bodyPr/>
                    <a:lstStyle/>
                    <a:p>
                      <a:pPr algn="ctr"/>
                      <a:r>
                        <a:rPr lang="zh-TW" altLang="en-US" sz="1800" dirty="0" smtClean="0"/>
                        <a:t>財經</a:t>
                      </a:r>
                      <a:endParaRPr lang="zh-TW" altLang="en-US" sz="1800" dirty="0">
                        <a:latin typeface="+mn-ea"/>
                        <a:ea typeface="+mn-ea"/>
                      </a:endParaRPr>
                    </a:p>
                  </a:txBody>
                  <a:tcPr anchor="ctr"/>
                </a:tc>
                <a:tc>
                  <a:txBody>
                    <a:bodyPr/>
                    <a:lstStyle/>
                    <a:p>
                      <a:pPr algn="ctr"/>
                      <a:r>
                        <a:rPr lang="en-US" altLang="zh-TW" sz="1800" dirty="0" smtClean="0"/>
                        <a:t>23</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65(49%)</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1</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tcPr>
                </a:tc>
                <a:tc>
                  <a:txBody>
                    <a:bodyPr/>
                    <a:lstStyle/>
                    <a:p>
                      <a:pPr algn="ctr"/>
                      <a:r>
                        <a:rPr lang="en-US" altLang="zh-TW" sz="1800" dirty="0" smtClean="0"/>
                        <a:t>43(32%)</a:t>
                      </a:r>
                      <a:endParaRPr lang="zh-TW" altLang="en-US" sz="1800" dirty="0">
                        <a:latin typeface="+mn-ea"/>
                        <a:ea typeface="+mn-ea"/>
                      </a:endParaRPr>
                    </a:p>
                  </a:txBody>
                  <a:tcPr anchor="ctr"/>
                </a:tc>
                <a:tc>
                  <a:txBody>
                    <a:bodyPr/>
                    <a:lstStyle/>
                    <a:p>
                      <a:pPr algn="ctr"/>
                      <a:r>
                        <a:rPr lang="en-US" altLang="zh-TW" sz="1800" dirty="0" smtClean="0"/>
                        <a:t>132</a:t>
                      </a:r>
                      <a:endParaRPr lang="zh-TW" altLang="en-US" sz="1800" dirty="0">
                        <a:latin typeface="+mn-ea"/>
                        <a:ea typeface="+mn-ea"/>
                      </a:endParaRPr>
                    </a:p>
                  </a:txBody>
                  <a:tcPr anchor="ctr"/>
                </a:tc>
                <a:extLst>
                  <a:ext uri="{0D108BD9-81ED-4DB2-BD59-A6C34878D82A}">
                    <a16:rowId xmlns:a16="http://schemas.microsoft.com/office/drawing/2014/main" val="1213111715"/>
                  </a:ext>
                </a:extLst>
              </a:tr>
              <a:tr h="511057">
                <a:tc>
                  <a:txBody>
                    <a:bodyPr/>
                    <a:lstStyle/>
                    <a:p>
                      <a:pPr algn="ctr"/>
                      <a:r>
                        <a:rPr lang="zh-TW" altLang="en-US" sz="1800" dirty="0" smtClean="0"/>
                        <a:t>管理</a:t>
                      </a:r>
                      <a:endParaRPr lang="zh-TW" altLang="en-US" sz="1800" dirty="0">
                        <a:latin typeface="+mn-ea"/>
                        <a:ea typeface="+mn-ea"/>
                      </a:endParaRPr>
                    </a:p>
                  </a:txBody>
                  <a:tcPr anchor="ctr"/>
                </a:tc>
                <a:tc>
                  <a:txBody>
                    <a:bodyPr/>
                    <a:lstStyle/>
                    <a:p>
                      <a:pPr algn="ctr"/>
                      <a:r>
                        <a:rPr lang="en-US" altLang="zh-TW" sz="1800" dirty="0" smtClean="0"/>
                        <a:t>11</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pPr algn="ctr"/>
                      <a:r>
                        <a:rPr lang="en-US" altLang="zh-TW" sz="1800" dirty="0" smtClean="0"/>
                        <a:t>80(36%)</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pPr algn="ctr"/>
                      <a:r>
                        <a:rPr lang="en-US" altLang="zh-TW" sz="1800" dirty="0" smtClean="0"/>
                        <a:t>2</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tcPr>
                </a:tc>
                <a:tc>
                  <a:txBody>
                    <a:bodyPr/>
                    <a:lstStyle/>
                    <a:p>
                      <a:pPr algn="ctr"/>
                      <a:r>
                        <a:rPr lang="en-US" altLang="zh-TW" sz="1800" dirty="0" smtClean="0"/>
                        <a:t>125(57%)</a:t>
                      </a:r>
                      <a:endParaRPr lang="zh-TW" altLang="en-US" sz="1800" dirty="0">
                        <a:latin typeface="+mn-ea"/>
                        <a:ea typeface="+mn-ea"/>
                      </a:endParaRPr>
                    </a:p>
                  </a:txBody>
                  <a:tcPr anchor="ctr"/>
                </a:tc>
                <a:tc>
                  <a:txBody>
                    <a:bodyPr/>
                    <a:lstStyle/>
                    <a:p>
                      <a:pPr algn="ctr"/>
                      <a:r>
                        <a:rPr lang="en-US" altLang="zh-TW" sz="1800" dirty="0" smtClean="0"/>
                        <a:t>218</a:t>
                      </a:r>
                      <a:endParaRPr lang="zh-TW" altLang="en-US" sz="1800" dirty="0">
                        <a:latin typeface="+mn-ea"/>
                        <a:ea typeface="+mn-ea"/>
                      </a:endParaRPr>
                    </a:p>
                  </a:txBody>
                  <a:tcPr anchor="ctr"/>
                </a:tc>
                <a:extLst>
                  <a:ext uri="{0D108BD9-81ED-4DB2-BD59-A6C34878D82A}">
                    <a16:rowId xmlns:a16="http://schemas.microsoft.com/office/drawing/2014/main" val="3814572705"/>
                  </a:ext>
                </a:extLst>
              </a:tr>
              <a:tr h="51105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800" dirty="0" smtClean="0"/>
                        <a:t>醫藥衛生</a:t>
                      </a:r>
                      <a:r>
                        <a:rPr lang="en-US" altLang="zh-TW" sz="1800" dirty="0" smtClean="0"/>
                        <a:t>/</a:t>
                      </a:r>
                      <a:r>
                        <a:rPr lang="zh-TW" altLang="en-US" sz="1800" dirty="0" smtClean="0"/>
                        <a:t>生科</a:t>
                      </a:r>
                      <a:r>
                        <a:rPr lang="en-US" altLang="zh-TW" sz="1800" dirty="0" smtClean="0"/>
                        <a:t>/</a:t>
                      </a:r>
                      <a:r>
                        <a:rPr lang="zh-TW" altLang="en-US" sz="1800" dirty="0" smtClean="0"/>
                        <a:t>生物</a:t>
                      </a:r>
                      <a:r>
                        <a:rPr lang="en-US" altLang="zh-TW" sz="1800" dirty="0" smtClean="0"/>
                        <a:t>/</a:t>
                      </a:r>
                      <a:r>
                        <a:rPr lang="zh-TW" altLang="en-US" sz="1800" dirty="0" smtClean="0"/>
                        <a:t>地球資源</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155(52%)</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ctr"/>
                      <a:r>
                        <a:rPr lang="en-US" altLang="zh-TW" sz="1800" dirty="0" smtClean="0"/>
                        <a:t>22</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algn="ctr"/>
                      <a:r>
                        <a:rPr lang="en-US" altLang="zh-TW" sz="1800" dirty="0" smtClean="0"/>
                        <a:t>8</a:t>
                      </a:r>
                      <a:endParaRPr lang="zh-TW" altLang="en-US" sz="1800" dirty="0">
                        <a:latin typeface="+mn-ea"/>
                        <a:ea typeface="+mn-ea"/>
                      </a:endParaRPr>
                    </a:p>
                  </a:txBody>
                  <a:tcPr anchor="ctr"/>
                </a:tc>
                <a:tc>
                  <a:txBody>
                    <a:bodyPr/>
                    <a:lstStyle/>
                    <a:p>
                      <a:pPr algn="ctr"/>
                      <a:r>
                        <a:rPr lang="en-US" altLang="zh-TW" sz="1800" dirty="0" smtClean="0"/>
                        <a:t>116(38%)</a:t>
                      </a:r>
                      <a:endParaRPr lang="zh-TW" altLang="en-US" sz="1800" dirty="0">
                        <a:latin typeface="+mn-ea"/>
                        <a:ea typeface="+mn-ea"/>
                      </a:endParaRPr>
                    </a:p>
                  </a:txBody>
                  <a:tcPr anchor="ctr"/>
                </a:tc>
                <a:tc>
                  <a:txBody>
                    <a:bodyPr/>
                    <a:lstStyle/>
                    <a:p>
                      <a:pPr algn="ctr"/>
                      <a:r>
                        <a:rPr lang="en-US" altLang="zh-TW" sz="1800" dirty="0" smtClean="0"/>
                        <a:t>301</a:t>
                      </a:r>
                      <a:endParaRPr lang="zh-TW" altLang="en-US" sz="1800" dirty="0">
                        <a:latin typeface="+mn-ea"/>
                        <a:ea typeface="+mn-ea"/>
                      </a:endParaRPr>
                    </a:p>
                  </a:txBody>
                  <a:tcPr anchor="ctr"/>
                </a:tc>
                <a:extLst>
                  <a:ext uri="{0D108BD9-81ED-4DB2-BD59-A6C34878D82A}">
                    <a16:rowId xmlns:a16="http://schemas.microsoft.com/office/drawing/2014/main" val="4170959541"/>
                  </a:ext>
                </a:extLst>
              </a:tr>
              <a:tr h="511057">
                <a:tc>
                  <a:txBody>
                    <a:bodyPr/>
                    <a:lstStyle/>
                    <a:p>
                      <a:pPr algn="ctr"/>
                      <a:r>
                        <a:rPr lang="zh-TW" altLang="en-US" sz="1800" dirty="0" smtClean="0"/>
                        <a:t>資訊</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122(44%)</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57</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tcPr>
                </a:tc>
                <a:tc>
                  <a:txBody>
                    <a:bodyPr/>
                    <a:lstStyle/>
                    <a:p>
                      <a:pPr algn="ctr"/>
                      <a:r>
                        <a:rPr lang="en-US" altLang="zh-TW" sz="1800" dirty="0" smtClean="0"/>
                        <a:t>21</a:t>
                      </a:r>
                      <a:endParaRPr lang="zh-TW" altLang="en-US" sz="1800" dirty="0">
                        <a:latin typeface="+mn-ea"/>
                        <a:ea typeface="+mn-ea"/>
                      </a:endParaRPr>
                    </a:p>
                  </a:txBody>
                  <a:tcPr anchor="ctr"/>
                </a:tc>
                <a:tc>
                  <a:txBody>
                    <a:bodyPr/>
                    <a:lstStyle/>
                    <a:p>
                      <a:pPr algn="ctr"/>
                      <a:r>
                        <a:rPr lang="en-US" altLang="zh-TW" sz="1800" dirty="0" smtClean="0"/>
                        <a:t>74(27%)</a:t>
                      </a:r>
                      <a:endParaRPr lang="zh-TW" altLang="en-US" sz="1800" dirty="0">
                        <a:latin typeface="+mn-ea"/>
                        <a:ea typeface="+mn-ea"/>
                      </a:endParaRPr>
                    </a:p>
                  </a:txBody>
                  <a:tcPr anchor="ctr"/>
                </a:tc>
                <a:tc>
                  <a:txBody>
                    <a:bodyPr/>
                    <a:lstStyle/>
                    <a:p>
                      <a:pPr algn="ctr"/>
                      <a:r>
                        <a:rPr lang="en-US" altLang="zh-TW" sz="1800" dirty="0" smtClean="0"/>
                        <a:t>274</a:t>
                      </a:r>
                      <a:endParaRPr lang="zh-TW" altLang="en-US" sz="1800" dirty="0">
                        <a:latin typeface="+mn-ea"/>
                        <a:ea typeface="+mn-ea"/>
                      </a:endParaRPr>
                    </a:p>
                  </a:txBody>
                  <a:tcPr anchor="ctr"/>
                </a:tc>
                <a:extLst>
                  <a:ext uri="{0D108BD9-81ED-4DB2-BD59-A6C34878D82A}">
                    <a16:rowId xmlns:a16="http://schemas.microsoft.com/office/drawing/2014/main" val="3144599701"/>
                  </a:ext>
                </a:extLst>
              </a:tr>
              <a:tr h="511057">
                <a:tc>
                  <a:txBody>
                    <a:bodyPr/>
                    <a:lstStyle/>
                    <a:p>
                      <a:pPr algn="ctr"/>
                      <a:r>
                        <a:rPr lang="zh-TW" altLang="en-US" sz="1800" dirty="0" smtClean="0"/>
                        <a:t>工程</a:t>
                      </a:r>
                      <a:r>
                        <a:rPr lang="en-US" altLang="zh-TW" sz="1800" dirty="0" smtClean="0"/>
                        <a:t>/</a:t>
                      </a:r>
                      <a:r>
                        <a:rPr lang="zh-TW" altLang="en-US" sz="1800" dirty="0" smtClean="0"/>
                        <a:t>數理化</a:t>
                      </a:r>
                      <a:endParaRPr lang="zh-TW" altLang="en-US" sz="1800" dirty="0">
                        <a:latin typeface="+mn-ea"/>
                        <a:ea typeface="+mn-ea"/>
                      </a:endParaRPr>
                    </a:p>
                  </a:txBody>
                  <a:tcPr anchor="ctr">
                    <a:lnR w="12700" cap="flat" cmpd="sng" algn="ctr">
                      <a:solidFill>
                        <a:srgbClr val="FF0000"/>
                      </a:solidFill>
                      <a:prstDash val="solid"/>
                      <a:round/>
                      <a:headEnd type="none" w="med" len="med"/>
                      <a:tailEnd type="none" w="med" len="med"/>
                    </a:lnR>
                  </a:tcPr>
                </a:tc>
                <a:tc>
                  <a:txBody>
                    <a:bodyPr/>
                    <a:lstStyle/>
                    <a:p>
                      <a:pPr algn="ctr"/>
                      <a:r>
                        <a:rPr lang="en-US" altLang="zh-TW" sz="1800" dirty="0" smtClean="0"/>
                        <a:t>266(79%)</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pPr algn="ctr"/>
                      <a:r>
                        <a:rPr lang="en-US" altLang="zh-TW" sz="1800" dirty="0" smtClean="0"/>
                        <a:t>20</a:t>
                      </a:r>
                      <a:endParaRPr lang="zh-TW" altLang="en-US" sz="1800" dirty="0">
                        <a:latin typeface="+mn-ea"/>
                        <a:ea typeface="+mn-ea"/>
                      </a:endParaRPr>
                    </a:p>
                  </a:txBody>
                  <a:tcPr anchor="ctr">
                    <a:lnL w="12700" cap="flat" cmpd="sng" algn="ctr">
                      <a:solidFill>
                        <a:srgbClr val="FF0000"/>
                      </a:solidFill>
                      <a:prstDash val="solid"/>
                      <a:round/>
                      <a:headEnd type="none" w="med" len="med"/>
                      <a:tailEnd type="none" w="med" len="med"/>
                    </a:lnL>
                  </a:tcPr>
                </a:tc>
                <a:tc>
                  <a:txBody>
                    <a:bodyPr/>
                    <a:lstStyle/>
                    <a:p>
                      <a:pPr algn="ctr"/>
                      <a:r>
                        <a:rPr lang="en-US" altLang="zh-TW" sz="1800" dirty="0" smtClean="0"/>
                        <a:t>12</a:t>
                      </a:r>
                      <a:endParaRPr lang="zh-TW" altLang="en-US" sz="1800" dirty="0">
                        <a:latin typeface="+mn-ea"/>
                        <a:ea typeface="+mn-ea"/>
                      </a:endParaRPr>
                    </a:p>
                  </a:txBody>
                  <a:tcPr anchor="ctr"/>
                </a:tc>
                <a:tc>
                  <a:txBody>
                    <a:bodyPr/>
                    <a:lstStyle/>
                    <a:p>
                      <a:pPr algn="ctr"/>
                      <a:r>
                        <a:rPr lang="en-US" altLang="zh-TW" sz="1800" dirty="0" smtClean="0"/>
                        <a:t>35</a:t>
                      </a:r>
                      <a:endParaRPr lang="zh-TW" altLang="en-US" sz="1800" dirty="0">
                        <a:latin typeface="+mn-ea"/>
                        <a:ea typeface="+mn-ea"/>
                      </a:endParaRPr>
                    </a:p>
                  </a:txBody>
                  <a:tcPr anchor="ctr"/>
                </a:tc>
                <a:tc>
                  <a:txBody>
                    <a:bodyPr/>
                    <a:lstStyle/>
                    <a:p>
                      <a:pPr algn="ctr"/>
                      <a:r>
                        <a:rPr lang="en-US" altLang="zh-TW" sz="1800" dirty="0" smtClean="0"/>
                        <a:t>333</a:t>
                      </a:r>
                      <a:endParaRPr lang="zh-TW" altLang="en-US" sz="1800" dirty="0">
                        <a:latin typeface="+mn-ea"/>
                        <a:ea typeface="+mn-ea"/>
                      </a:endParaRPr>
                    </a:p>
                  </a:txBody>
                  <a:tcPr anchor="ctr"/>
                </a:tc>
                <a:extLst>
                  <a:ext uri="{0D108BD9-81ED-4DB2-BD59-A6C34878D82A}">
                    <a16:rowId xmlns:a16="http://schemas.microsoft.com/office/drawing/2014/main" val="2113218387"/>
                  </a:ext>
                </a:extLst>
              </a:tr>
            </a:tbl>
          </a:graphicData>
        </a:graphic>
      </p:graphicFrame>
      <p:sp>
        <p:nvSpPr>
          <p:cNvPr id="3" name="文字方塊 2"/>
          <p:cNvSpPr txBox="1"/>
          <p:nvPr/>
        </p:nvSpPr>
        <p:spPr>
          <a:xfrm>
            <a:off x="981797" y="5957454"/>
            <a:ext cx="6185621" cy="646331"/>
          </a:xfrm>
          <a:prstGeom prst="rect">
            <a:avLst/>
          </a:prstGeom>
          <a:noFill/>
        </p:spPr>
        <p:txBody>
          <a:bodyPr wrap="square" rtlCol="0">
            <a:spAutoFit/>
          </a:bodyPr>
          <a:lstStyle/>
          <a:p>
            <a:r>
              <a:rPr lang="zh-TW" altLang="en-US" sz="1800" dirty="0" smtClean="0"/>
              <a:t>*比例相當之學群合併表列。</a:t>
            </a:r>
            <a:endParaRPr lang="en-US" altLang="zh-TW" sz="1800" dirty="0" smtClean="0"/>
          </a:p>
          <a:p>
            <a:r>
              <a:rPr lang="zh-TW" altLang="en-US" sz="1800" dirty="0" smtClean="0"/>
              <a:t>*百分比僅列出</a:t>
            </a:r>
            <a:r>
              <a:rPr lang="en-US" altLang="zh-TW" sz="1800" dirty="0" smtClean="0"/>
              <a:t>25%</a:t>
            </a:r>
            <a:r>
              <a:rPr lang="zh-TW" altLang="en-US" sz="1800" dirty="0" smtClean="0"/>
              <a:t>以上數字。    *資料來源：聯招會。</a:t>
            </a:r>
            <a:endParaRPr lang="zh-TW" altLang="en-US" sz="1800" dirty="0"/>
          </a:p>
        </p:txBody>
      </p:sp>
      <p:sp>
        <p:nvSpPr>
          <p:cNvPr id="4" name="文字方塊 3"/>
          <p:cNvSpPr txBox="1"/>
          <p:nvPr/>
        </p:nvSpPr>
        <p:spPr>
          <a:xfrm>
            <a:off x="141290" y="1127466"/>
            <a:ext cx="8725619" cy="584775"/>
          </a:xfrm>
          <a:prstGeom prst="rect">
            <a:avLst/>
          </a:prstGeom>
          <a:noFill/>
        </p:spPr>
        <p:txBody>
          <a:bodyPr wrap="square" rtlCol="0">
            <a:spAutoFit/>
          </a:bodyPr>
          <a:lstStyle/>
          <a:p>
            <a:r>
              <a:rPr lang="zh-TW" altLang="en-US" sz="3200" dirty="0" smtClean="0">
                <a:solidFill>
                  <a:srgbClr val="FF0000"/>
                </a:solidFill>
              </a:rPr>
              <a:t>數</a:t>
            </a:r>
            <a:r>
              <a:rPr lang="en-US" altLang="zh-TW" sz="3200" dirty="0" smtClean="0">
                <a:solidFill>
                  <a:srgbClr val="FF0000"/>
                </a:solidFill>
              </a:rPr>
              <a:t>A</a:t>
            </a:r>
            <a:r>
              <a:rPr lang="zh-TW" altLang="en-US" sz="3200" dirty="0" smtClean="0">
                <a:solidFill>
                  <a:srgbClr val="FF0000"/>
                </a:solidFill>
              </a:rPr>
              <a:t>？數</a:t>
            </a:r>
            <a:r>
              <a:rPr lang="en-US" altLang="zh-TW" sz="3200" dirty="0" smtClean="0">
                <a:solidFill>
                  <a:srgbClr val="FF0000"/>
                </a:solidFill>
              </a:rPr>
              <a:t>B</a:t>
            </a:r>
            <a:r>
              <a:rPr lang="zh-TW" altLang="en-US" sz="3200" dirty="0" smtClean="0">
                <a:solidFill>
                  <a:srgbClr val="FF0000"/>
                </a:solidFill>
              </a:rPr>
              <a:t>？</a:t>
            </a:r>
            <a:r>
              <a:rPr lang="en-US" altLang="zh-TW" sz="3200" dirty="0" smtClean="0">
                <a:solidFill>
                  <a:srgbClr val="FF0000"/>
                </a:solidFill>
              </a:rPr>
              <a:t>-</a:t>
            </a:r>
            <a:r>
              <a:rPr lang="zh-TW" altLang="en-US" sz="3200" dirty="0" smtClean="0">
                <a:solidFill>
                  <a:srgbClr val="FF0000"/>
                </a:solidFill>
              </a:rPr>
              <a:t>申請入學採計數學考科統計</a:t>
            </a:r>
            <a:endParaRPr lang="zh-TW" altLang="en-US" sz="3200" dirty="0">
              <a:solidFill>
                <a:srgbClr val="FF0000"/>
              </a:solidFill>
            </a:endParaRPr>
          </a:p>
        </p:txBody>
      </p:sp>
    </p:spTree>
    <p:extLst>
      <p:ext uri="{BB962C8B-B14F-4D97-AF65-F5344CB8AC3E}">
        <p14:creationId xmlns:p14="http://schemas.microsoft.com/office/powerpoint/2010/main" val="2167214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Google Shape;108;p2"/>
          <p:cNvGraphicFramePr/>
          <p:nvPr>
            <p:extLst>
              <p:ext uri="{D42A27DB-BD31-4B8C-83A1-F6EECF244321}">
                <p14:modId xmlns:p14="http://schemas.microsoft.com/office/powerpoint/2010/main" val="519771136"/>
              </p:ext>
            </p:extLst>
          </p:nvPr>
        </p:nvGraphicFramePr>
        <p:xfrm>
          <a:off x="323850" y="1341437"/>
          <a:ext cx="8496300" cy="4561423"/>
        </p:xfrm>
        <a:graphic>
          <a:graphicData uri="http://schemas.openxmlformats.org/drawingml/2006/table">
            <a:tbl>
              <a:tblPr>
                <a:noFill/>
                <a:tableStyleId>{244F6889-C882-404C-8B75-E8CB84E5D2A6}</a:tableStyleId>
              </a:tblPr>
              <a:tblGrid>
                <a:gridCol w="2870200">
                  <a:extLst>
                    <a:ext uri="{9D8B030D-6E8A-4147-A177-3AD203B41FA5}">
                      <a16:colId xmlns:a16="http://schemas.microsoft.com/office/drawing/2014/main" val="20000"/>
                    </a:ext>
                  </a:extLst>
                </a:gridCol>
                <a:gridCol w="3359150">
                  <a:extLst>
                    <a:ext uri="{9D8B030D-6E8A-4147-A177-3AD203B41FA5}">
                      <a16:colId xmlns:a16="http://schemas.microsoft.com/office/drawing/2014/main" val="20001"/>
                    </a:ext>
                  </a:extLst>
                </a:gridCol>
                <a:gridCol w="2266950">
                  <a:extLst>
                    <a:ext uri="{9D8B030D-6E8A-4147-A177-3AD203B41FA5}">
                      <a16:colId xmlns:a16="http://schemas.microsoft.com/office/drawing/2014/main" val="20002"/>
                    </a:ext>
                  </a:extLst>
                </a:gridCol>
              </a:tblGrid>
              <a:tr h="62519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時間</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a:solidFill>
                            <a:srgbClr val="FFFFFF"/>
                          </a:solidFill>
                          <a:latin typeface="標楷體" panose="03000509000000000000" pitchFamily="65" charset="-120"/>
                          <a:ea typeface="標楷體" panose="03000509000000000000" pitchFamily="65" charset="-120"/>
                          <a:cs typeface="Arial"/>
                          <a:sym typeface="Arial"/>
                        </a:rPr>
                        <a:t>活動內容</a:t>
                      </a:r>
                      <a:endParaRPr sz="1400" u="none" strike="noStrike" cap="none">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a:solidFill>
                            <a:srgbClr val="FFFFFF"/>
                          </a:solidFill>
                          <a:latin typeface="標楷體" panose="03000509000000000000" pitchFamily="65" charset="-120"/>
                          <a:ea typeface="標楷體" panose="03000509000000000000" pitchFamily="65" charset="-120"/>
                          <a:cs typeface="Arial"/>
                          <a:sym typeface="Arial"/>
                        </a:rPr>
                        <a:t>活動地點</a:t>
                      </a:r>
                      <a:endParaRPr sz="1400" u="none" strike="noStrike" cap="none">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BACC6"/>
                    </a:solidFill>
                  </a:tcPr>
                </a:tc>
                <a:extLst>
                  <a:ext uri="{0D108BD9-81ED-4DB2-BD59-A6C34878D82A}">
                    <a16:rowId xmlns:a16="http://schemas.microsoft.com/office/drawing/2014/main" val="10000"/>
                  </a:ext>
                </a:extLst>
              </a:tr>
              <a:tr h="62341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08：30~09：00</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標楷體" panose="03000509000000000000" pitchFamily="65" charset="-120"/>
                          <a:ea typeface="標楷體" panose="03000509000000000000" pitchFamily="65" charset="-120"/>
                          <a:cs typeface="Arial"/>
                          <a:sym typeface="Arial"/>
                        </a:rPr>
                        <a:t>家長報到領取資料</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a:solidFill>
                            <a:srgbClr val="000000"/>
                          </a:solidFill>
                          <a:latin typeface="標楷體" panose="03000509000000000000" pitchFamily="65" charset="-120"/>
                          <a:ea typeface="標楷體" panose="03000509000000000000" pitchFamily="65" charset="-120"/>
                          <a:cs typeface="Arial"/>
                          <a:sym typeface="Arial"/>
                        </a:rPr>
                        <a:t>川堂</a:t>
                      </a:r>
                      <a:endParaRPr sz="1400" u="none" strike="noStrike" cap="none">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extLst>
                  <a:ext uri="{0D108BD9-81ED-4DB2-BD59-A6C34878D82A}">
                    <a16:rowId xmlns:a16="http://schemas.microsoft.com/office/drawing/2014/main" val="10001"/>
                  </a:ext>
                </a:extLst>
              </a:tr>
              <a:tr h="62519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09：00~09</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2</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標楷體" panose="03000509000000000000" pitchFamily="65" charset="-120"/>
                          <a:ea typeface="標楷體" panose="03000509000000000000" pitchFamily="65" charset="-120"/>
                          <a:cs typeface="Arial"/>
                          <a:sym typeface="Arial"/>
                        </a:rPr>
                        <a:t>開幕式-校務報告</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F1F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標楷體" panose="03000509000000000000" pitchFamily="65" charset="-120"/>
                          <a:ea typeface="標楷體" panose="03000509000000000000" pitchFamily="65" charset="-120"/>
                          <a:cs typeface="Arial"/>
                          <a:sym typeface="Arial"/>
                        </a:rPr>
                        <a:t>活動中心</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F1F5"/>
                    </a:solidFill>
                  </a:tcPr>
                </a:tc>
                <a:extLst>
                  <a:ext uri="{0D108BD9-81ED-4DB2-BD59-A6C34878D82A}">
                    <a16:rowId xmlns:a16="http://schemas.microsoft.com/office/drawing/2014/main" val="10002"/>
                  </a:ext>
                </a:extLst>
              </a:tr>
              <a:tr h="813813">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09</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2</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~10</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2</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高</a:t>
                      </a:r>
                      <a:r>
                        <a:rPr lang="zh-TW" altLang="en-US"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一學習歷程檔案說明</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zh-TW" altLang="en-US"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活動中心</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extLst>
                  <a:ext uri="{0D108BD9-81ED-4DB2-BD59-A6C34878D82A}">
                    <a16:rowId xmlns:a16="http://schemas.microsoft.com/office/drawing/2014/main" val="10003"/>
                  </a:ext>
                </a:extLst>
              </a:tr>
              <a:tr h="62519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10</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3</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11</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00</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altLang="en-US"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課程說明與交流</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zh-TW" altLang="en-US"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各班教室</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extLst>
                  <a:ext uri="{0D108BD9-81ED-4DB2-BD59-A6C34878D82A}">
                    <a16:rowId xmlns:a16="http://schemas.microsoft.com/office/drawing/2014/main" val="10004"/>
                  </a:ext>
                </a:extLst>
              </a:tr>
              <a:tr h="62341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1</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1</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a:t>
                      </a:r>
                      <a:r>
                        <a:rPr lang="en-US" alt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r>
                        <a:rPr lang="zh-TW" sz="2400" b="1" i="0" u="none" strike="noStrike" cap="none" dirty="0" smtClean="0">
                          <a:solidFill>
                            <a:srgbClr val="FFFFFF"/>
                          </a:solidFill>
                          <a:latin typeface="標楷體" panose="03000509000000000000" pitchFamily="65" charset="-120"/>
                          <a:ea typeface="標楷體" panose="03000509000000000000" pitchFamily="65" charset="-120"/>
                          <a:cs typeface="Arial"/>
                          <a:sym typeface="Arial"/>
                        </a:rPr>
                        <a:t>0</a:t>
                      </a:r>
                      <a:r>
                        <a:rPr lang="zh-TW" sz="2400" b="1" i="0" u="none" strike="noStrike" cap="none" dirty="0">
                          <a:solidFill>
                            <a:srgbClr val="FFFFFF"/>
                          </a:solidFill>
                          <a:latin typeface="標楷體" panose="03000509000000000000" pitchFamily="65" charset="-120"/>
                          <a:ea typeface="標楷體" panose="03000509000000000000" pitchFamily="65" charset="-120"/>
                          <a:cs typeface="Arial"/>
                          <a:sym typeface="Arial"/>
                        </a:rPr>
                        <a:t>~12：00</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導師</a:t>
                      </a:r>
                      <a:r>
                        <a:rPr lang="zh-TW" altLang="en-US"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時間</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F1F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smtClean="0">
                          <a:solidFill>
                            <a:srgbClr val="000000"/>
                          </a:solidFill>
                          <a:latin typeface="標楷體" panose="03000509000000000000" pitchFamily="65" charset="-120"/>
                          <a:ea typeface="標楷體" panose="03000509000000000000" pitchFamily="65" charset="-120"/>
                          <a:cs typeface="Arial"/>
                          <a:sym typeface="Arial"/>
                        </a:rPr>
                        <a:t>各</a:t>
                      </a:r>
                      <a:r>
                        <a:rPr lang="zh-TW" sz="2400" b="0" i="0" u="none" strike="noStrike" cap="none" dirty="0">
                          <a:solidFill>
                            <a:srgbClr val="000000"/>
                          </a:solidFill>
                          <a:latin typeface="標楷體" panose="03000509000000000000" pitchFamily="65" charset="-120"/>
                          <a:ea typeface="標楷體" panose="03000509000000000000" pitchFamily="65" charset="-120"/>
                          <a:cs typeface="Arial"/>
                          <a:sym typeface="Arial"/>
                        </a:rPr>
                        <a:t>班教室</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F1F5"/>
                    </a:solidFill>
                  </a:tcPr>
                </a:tc>
                <a:extLst>
                  <a:ext uri="{0D108BD9-81ED-4DB2-BD59-A6C34878D82A}">
                    <a16:rowId xmlns:a16="http://schemas.microsoft.com/office/drawing/2014/main" val="10005"/>
                  </a:ext>
                </a:extLst>
              </a:tr>
              <a:tr h="625195">
                <a:tc>
                  <a:txBody>
                    <a:bodyPr/>
                    <a:lstStyle/>
                    <a:p>
                      <a:pPr marL="0" marR="0" lvl="0" indent="0" algn="ctr" rtl="0">
                        <a:lnSpc>
                          <a:spcPct val="100000"/>
                        </a:lnSpc>
                        <a:spcBef>
                          <a:spcPts val="0"/>
                        </a:spcBef>
                        <a:spcAft>
                          <a:spcPts val="0"/>
                        </a:spcAft>
                        <a:buClr>
                          <a:srgbClr val="FFFFFF"/>
                        </a:buClr>
                        <a:buSzPts val="2400"/>
                        <a:buFont typeface="Arial"/>
                        <a:buNone/>
                      </a:pPr>
                      <a:r>
                        <a:rPr lang="zh-TW" sz="2400" b="1" i="0" u="none" strike="noStrike" cap="none">
                          <a:solidFill>
                            <a:srgbClr val="FFFFFF"/>
                          </a:solidFill>
                          <a:latin typeface="標楷體" panose="03000509000000000000" pitchFamily="65" charset="-120"/>
                          <a:ea typeface="標楷體" panose="03000509000000000000" pitchFamily="65" charset="-120"/>
                          <a:cs typeface="Arial"/>
                          <a:sym typeface="Arial"/>
                        </a:rPr>
                        <a:t>12：00</a:t>
                      </a:r>
                      <a:endParaRPr sz="1400" u="none" strike="noStrike" cap="none">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a:solidFill>
                            <a:srgbClr val="000000"/>
                          </a:solidFill>
                          <a:latin typeface="標楷體" panose="03000509000000000000" pitchFamily="65" charset="-120"/>
                          <a:ea typeface="標楷體" panose="03000509000000000000" pitchFamily="65" charset="-120"/>
                          <a:cs typeface="Arial"/>
                          <a:sym typeface="Arial"/>
                        </a:rPr>
                        <a:t>散會</a:t>
                      </a:r>
                      <a:endParaRPr sz="1400" u="none" strike="noStrike" cap="none">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標楷體" panose="03000509000000000000" pitchFamily="65" charset="-120"/>
                          <a:ea typeface="標楷體" panose="03000509000000000000" pitchFamily="65" charset="-120"/>
                          <a:cs typeface="Arial"/>
                          <a:sym typeface="Arial"/>
                        </a:rPr>
                        <a:t> </a:t>
                      </a:r>
                      <a:endParaRPr sz="1400" u="none" strike="noStrike" cap="none" dirty="0">
                        <a:latin typeface="標楷體" panose="03000509000000000000" pitchFamily="65" charset="-120"/>
                        <a:ea typeface="標楷體" panose="03000509000000000000" pitchFamily="65" charset="-120"/>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E3EA"/>
                    </a:solidFill>
                  </a:tcPr>
                </a:tc>
                <a:extLst>
                  <a:ext uri="{0D108BD9-81ED-4DB2-BD59-A6C34878D82A}">
                    <a16:rowId xmlns:a16="http://schemas.microsoft.com/office/drawing/2014/main" val="10006"/>
                  </a:ext>
                </a:extLst>
              </a:tr>
            </a:tbl>
          </a:graphicData>
        </a:graphic>
      </p:graphicFrame>
      <p:sp>
        <p:nvSpPr>
          <p:cNvPr id="109" name="Google Shape;109;p2"/>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altLang="en-US" sz="4800" b="1" i="0" u="none" strike="noStrike" cap="none" dirty="0" smtClean="0">
                <a:solidFill>
                  <a:srgbClr val="DF322D"/>
                </a:solidFill>
                <a:latin typeface="BiauKai"/>
                <a:ea typeface="BiauKai"/>
                <a:cs typeface="BiauKai"/>
                <a:sym typeface="BiauKai"/>
              </a:rPr>
              <a:t>高一二</a:t>
            </a:r>
            <a:r>
              <a:rPr lang="zh-TW" sz="4800" b="1" i="0" u="none" strike="noStrike" cap="none" dirty="0" smtClean="0">
                <a:solidFill>
                  <a:srgbClr val="DF322D"/>
                </a:solidFill>
                <a:latin typeface="BiauKai"/>
                <a:ea typeface="BiauKai"/>
                <a:cs typeface="BiauKai"/>
                <a:sym typeface="BiauKai"/>
              </a:rPr>
              <a:t>活動</a:t>
            </a:r>
            <a:r>
              <a:rPr lang="zh-TW" sz="4800" b="1" i="0" u="none" strike="noStrike" cap="none" dirty="0">
                <a:solidFill>
                  <a:srgbClr val="DF322D"/>
                </a:solidFill>
                <a:latin typeface="BiauKai"/>
                <a:ea typeface="BiauKai"/>
                <a:cs typeface="BiauKai"/>
                <a:sym typeface="BiauKai"/>
              </a:rPr>
              <a:t>流程</a:t>
            </a:r>
            <a:endParaRPr sz="48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3" y="1161955"/>
            <a:ext cx="8867256" cy="513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269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12"/>
          <p:cNvSpPr txBox="1">
            <a:spLocks noGrp="1"/>
          </p:cNvSpPr>
          <p:nvPr>
            <p:ph type="body" idx="4294967295"/>
          </p:nvPr>
        </p:nvSpPr>
        <p:spPr>
          <a:xfrm>
            <a:off x="457200" y="1125538"/>
            <a:ext cx="8363272" cy="4784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管道有三種</a:t>
            </a:r>
            <a:endParaRPr sz="4000" b="0" i="0" u="none" strike="noStrike" cap="none" dirty="0">
              <a:solidFill>
                <a:srgbClr val="0F243E"/>
              </a:solidFill>
              <a:latin typeface="BiauKai"/>
              <a:ea typeface="BiauKai"/>
              <a:cs typeface="BiauKai"/>
              <a:sym typeface="BiauKai"/>
            </a:endParaRPr>
          </a:p>
          <a:p>
            <a:pPr marL="0" marR="0" lvl="0" indent="0" algn="l" rtl="0">
              <a:lnSpc>
                <a:spcPct val="100000"/>
              </a:lnSpc>
              <a:spcBef>
                <a:spcPts val="80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1.</a:t>
            </a:r>
            <a:r>
              <a:rPr lang="zh-TW" sz="4000" b="0" i="0" u="none" strike="noStrike" cap="none" dirty="0">
                <a:solidFill>
                  <a:srgbClr val="FF0000"/>
                </a:solidFill>
                <a:latin typeface="BiauKai"/>
                <a:ea typeface="BiauKai"/>
                <a:cs typeface="BiauKai"/>
                <a:sym typeface="BiauKai"/>
              </a:rPr>
              <a:t>繁星</a:t>
            </a:r>
            <a:r>
              <a:rPr lang="zh-TW" sz="4000" b="0" i="0" u="none" strike="noStrike" cap="none" dirty="0" smtClean="0">
                <a:solidFill>
                  <a:srgbClr val="FF0000"/>
                </a:solidFill>
                <a:latin typeface="BiauKai"/>
                <a:ea typeface="BiauKai"/>
                <a:cs typeface="BiauKai"/>
                <a:sym typeface="BiauKai"/>
              </a:rPr>
              <a:t>推薦</a:t>
            </a:r>
            <a:r>
              <a:rPr lang="en-US" altLang="zh-TW" sz="4000" b="0" i="0" u="none" strike="noStrike" cap="none" dirty="0" smtClean="0">
                <a:solidFill>
                  <a:srgbClr val="002060"/>
                </a:solidFill>
                <a:latin typeface="BiauKai"/>
                <a:ea typeface="BiauKai"/>
                <a:cs typeface="BiauKai"/>
                <a:sym typeface="BiauKai"/>
              </a:rPr>
              <a:t>(1/2)</a:t>
            </a:r>
            <a:endParaRPr sz="4000" b="0" i="0" u="none" strike="noStrike" cap="none" dirty="0">
              <a:solidFill>
                <a:srgbClr val="002060"/>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高中對大學每學群推薦至多2名。</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校內推薦方式：不分類組依校內排名百分比撕榜。</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校內推薦後，由委員會依全國學生校內排名、學測成績分發。</a:t>
            </a:r>
            <a:endParaRPr sz="4000" b="0" i="0" u="none" strike="noStrike" cap="none" dirty="0">
              <a:solidFill>
                <a:srgbClr val="0F243E"/>
              </a:solidFill>
              <a:latin typeface="BiauKai"/>
              <a:ea typeface="BiauKai"/>
              <a:cs typeface="BiauKai"/>
              <a:sym typeface="BiauKai"/>
            </a:endParaRPr>
          </a:p>
        </p:txBody>
      </p:sp>
      <p:sp>
        <p:nvSpPr>
          <p:cNvPr id="5"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3"/>
          <p:cNvSpPr txBox="1">
            <a:spLocks noGrp="1"/>
          </p:cNvSpPr>
          <p:nvPr>
            <p:ph type="body" idx="4294967295"/>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0F243E"/>
              </a:buClr>
              <a:buSzPts val="3600"/>
              <a:buNone/>
            </a:pPr>
            <a:r>
              <a:rPr lang="zh-TW" altLang="en-US" sz="3600" dirty="0">
                <a:solidFill>
                  <a:srgbClr val="0F243E"/>
                </a:solidFill>
                <a:latin typeface="BiauKai"/>
                <a:ea typeface="BiauKai"/>
                <a:cs typeface="BiauKai"/>
                <a:sym typeface="BiauKai"/>
              </a:rPr>
              <a:t>管道有三種</a:t>
            </a:r>
          </a:p>
          <a:p>
            <a:pPr marL="0" indent="0">
              <a:spcBef>
                <a:spcPts val="0"/>
              </a:spcBef>
              <a:buClr>
                <a:srgbClr val="0F243E"/>
              </a:buClr>
              <a:buSzPts val="3600"/>
              <a:buNone/>
            </a:pPr>
            <a:r>
              <a:rPr lang="en-US" altLang="zh-TW" sz="3600" dirty="0" smtClean="0">
                <a:solidFill>
                  <a:srgbClr val="0F243E"/>
                </a:solidFill>
                <a:latin typeface="BiauKai"/>
                <a:ea typeface="BiauKai"/>
                <a:cs typeface="BiauKai"/>
                <a:sym typeface="BiauKai"/>
              </a:rPr>
              <a:t>1</a:t>
            </a:r>
            <a:r>
              <a:rPr lang="en-US" altLang="zh-TW" sz="3600" dirty="0">
                <a:solidFill>
                  <a:srgbClr val="0F243E"/>
                </a:solidFill>
                <a:latin typeface="BiauKai"/>
                <a:ea typeface="BiauKai"/>
                <a:cs typeface="BiauKai"/>
                <a:sym typeface="BiauKai"/>
              </a:rPr>
              <a:t>.</a:t>
            </a:r>
            <a:r>
              <a:rPr lang="zh-TW" altLang="en-US" sz="3600" dirty="0">
                <a:solidFill>
                  <a:srgbClr val="FF0000"/>
                </a:solidFill>
                <a:latin typeface="BiauKai"/>
                <a:ea typeface="BiauKai"/>
                <a:cs typeface="BiauKai"/>
                <a:sym typeface="BiauKai"/>
              </a:rPr>
              <a:t>繁星推薦</a:t>
            </a:r>
            <a:r>
              <a:rPr lang="en-US" altLang="zh-TW" sz="3600" dirty="0" smtClean="0">
                <a:solidFill>
                  <a:srgbClr val="002060"/>
                </a:solidFill>
                <a:latin typeface="BiauKai"/>
                <a:ea typeface="BiauKai"/>
                <a:cs typeface="BiauKai"/>
                <a:sym typeface="BiauKai"/>
              </a:rPr>
              <a:t>(2/2</a:t>
            </a:r>
            <a:r>
              <a:rPr lang="en-US" altLang="zh-TW" sz="3600" dirty="0">
                <a:solidFill>
                  <a:srgbClr val="002060"/>
                </a:solidFill>
                <a:latin typeface="BiauKai"/>
                <a:ea typeface="BiauKai"/>
                <a:cs typeface="BiauKai"/>
                <a:sym typeface="BiauKai"/>
              </a:rPr>
              <a:t>)</a:t>
            </a:r>
            <a:endParaRPr lang="zh-TW" altLang="en-US" sz="3600" dirty="0">
              <a:solidFill>
                <a:srgbClr val="002060"/>
              </a:solidFill>
              <a:latin typeface="BiauKai"/>
              <a:ea typeface="BiauKai"/>
              <a:cs typeface="BiauKai"/>
              <a:sym typeface="BiauKai"/>
            </a:endParaRPr>
          </a:p>
          <a:p>
            <a:pPr marL="342900" marR="0" lvl="0" indent="-342900" algn="l" rtl="0">
              <a:lnSpc>
                <a:spcPct val="100000"/>
              </a:lnSpc>
              <a:spcBef>
                <a:spcPts val="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校</a:t>
            </a:r>
            <a:r>
              <a:rPr lang="zh-TW" sz="3600" b="0" i="0" u="none" strike="noStrike" cap="none" dirty="0">
                <a:solidFill>
                  <a:srgbClr val="0F243E"/>
                </a:solidFill>
                <a:latin typeface="BiauKai"/>
                <a:ea typeface="BiauKai"/>
                <a:cs typeface="BiauKai"/>
                <a:sym typeface="BiauKai"/>
              </a:rPr>
              <a:t>內百分比以學期學業總平均計算。</a:t>
            </a:r>
            <a:endParaRPr sz="36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0F243E"/>
              </a:buClr>
              <a:buSzPts val="3600"/>
              <a:buFont typeface="Arial"/>
              <a:buChar char="•"/>
            </a:pPr>
            <a:r>
              <a:rPr lang="zh-TW" sz="3600" b="0" i="0" u="none" strike="noStrike" cap="none" dirty="0">
                <a:solidFill>
                  <a:srgbClr val="0F243E"/>
                </a:solidFill>
                <a:latin typeface="BiauKai"/>
                <a:ea typeface="BiauKai"/>
                <a:cs typeface="BiauKai"/>
                <a:sym typeface="BiauKai"/>
              </a:rPr>
              <a:t>各科目以學分數加權後平均。</a:t>
            </a:r>
            <a:endParaRPr sz="36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0F243E"/>
              </a:buClr>
              <a:buSzPts val="3600"/>
              <a:buFont typeface="Arial"/>
              <a:buChar char="•"/>
            </a:pPr>
            <a:r>
              <a:rPr lang="zh-TW" sz="3600" b="0" i="0" u="none" strike="noStrike" cap="none" dirty="0">
                <a:solidFill>
                  <a:srgbClr val="0F243E"/>
                </a:solidFill>
                <a:latin typeface="BiauKai"/>
                <a:ea typeface="BiauKai"/>
                <a:cs typeface="BiauKai"/>
                <a:sym typeface="BiauKai"/>
              </a:rPr>
              <a:t>例：</a:t>
            </a:r>
            <a:endParaRPr sz="3600" b="0" i="0" u="none" strike="noStrike" cap="none" dirty="0">
              <a:solidFill>
                <a:srgbClr val="0F243E"/>
              </a:solidFill>
              <a:latin typeface="BiauKai"/>
              <a:ea typeface="BiauKai"/>
              <a:cs typeface="BiauKai"/>
              <a:sym typeface="BiauKai"/>
            </a:endParaRPr>
          </a:p>
          <a:p>
            <a:pPr marL="342900" marR="0" lvl="0" indent="-114300" algn="l" rtl="0">
              <a:lnSpc>
                <a:spcPct val="100000"/>
              </a:lnSpc>
              <a:spcBef>
                <a:spcPts val="720"/>
              </a:spcBef>
              <a:spcAft>
                <a:spcPts val="0"/>
              </a:spcAft>
              <a:buClr>
                <a:schemeClr val="dk1"/>
              </a:buClr>
              <a:buSzPts val="3600"/>
              <a:buFont typeface="Arial"/>
              <a:buNone/>
            </a:pPr>
            <a:endParaRPr sz="36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0F243E"/>
              </a:buClr>
              <a:buSzPts val="3600"/>
              <a:buFont typeface="Arial"/>
              <a:buChar char="•"/>
            </a:pPr>
            <a:r>
              <a:rPr lang="zh-TW" sz="3600" b="0" i="0" u="none" strike="noStrike" cap="none" dirty="0" smtClean="0">
                <a:solidFill>
                  <a:srgbClr val="0F243E"/>
                </a:solidFill>
                <a:latin typeface="BiauKai"/>
                <a:ea typeface="BiauKai"/>
                <a:cs typeface="BiauKai"/>
                <a:sym typeface="BiauKai"/>
              </a:rPr>
              <a:t>學業</a:t>
            </a:r>
            <a:r>
              <a:rPr lang="zh-TW" sz="3600" b="0" i="0" u="none" strike="noStrike" cap="none" dirty="0">
                <a:solidFill>
                  <a:srgbClr val="0F243E"/>
                </a:solidFill>
                <a:latin typeface="BiauKai"/>
                <a:ea typeface="BiauKai"/>
                <a:cs typeface="BiauKai"/>
                <a:sym typeface="BiauKai"/>
              </a:rPr>
              <a:t>總平均=</a:t>
            </a:r>
            <a:endParaRPr dirty="0"/>
          </a:p>
          <a:p>
            <a:pPr marL="457200" marR="0" lvl="1" indent="0" algn="l" rtl="0">
              <a:lnSpc>
                <a:spcPct val="100000"/>
              </a:lnSpc>
              <a:spcBef>
                <a:spcPts val="640"/>
              </a:spcBef>
              <a:spcAft>
                <a:spcPts val="0"/>
              </a:spcAft>
              <a:buClr>
                <a:srgbClr val="0F243E"/>
              </a:buClr>
              <a:buSzPts val="3200"/>
              <a:buFont typeface="Arial"/>
              <a:buNone/>
            </a:pPr>
            <a:r>
              <a:rPr lang="zh-TW" sz="3200" b="0" i="0" u="sng" strike="noStrike" cap="none" dirty="0">
                <a:solidFill>
                  <a:srgbClr val="0F243E"/>
                </a:solidFill>
                <a:latin typeface="BiauKai"/>
                <a:ea typeface="BiauKai"/>
                <a:cs typeface="BiauKai"/>
                <a:sym typeface="BiauKai"/>
              </a:rPr>
              <a:t>68*4 + 70*4 + … + 80*1 </a:t>
            </a:r>
            <a:r>
              <a:rPr lang="zh-TW" sz="3200" b="0" i="0" u="none" strike="noStrike" cap="none" dirty="0">
                <a:solidFill>
                  <a:srgbClr val="0F243E"/>
                </a:solidFill>
                <a:latin typeface="BiauKai"/>
                <a:ea typeface="BiauKai"/>
                <a:cs typeface="BiauKai"/>
                <a:sym typeface="BiauKai"/>
              </a:rPr>
              <a:t> </a:t>
            </a:r>
            <a:r>
              <a:rPr lang="zh-TW" sz="3200" b="0" i="0" u="sng" strike="noStrike" cap="none" dirty="0">
                <a:solidFill>
                  <a:srgbClr val="0F243E"/>
                </a:solidFill>
                <a:latin typeface="BiauKai"/>
                <a:ea typeface="BiauKai"/>
                <a:cs typeface="BiauKai"/>
                <a:sym typeface="BiauKai"/>
              </a:rPr>
              <a:t> </a:t>
            </a:r>
            <a:r>
              <a:rPr lang="zh-TW" sz="3200" b="0" i="0" u="none" strike="noStrike" cap="none" dirty="0">
                <a:solidFill>
                  <a:srgbClr val="0F243E"/>
                </a:solidFill>
                <a:latin typeface="BiauKai"/>
                <a:ea typeface="BiauKai"/>
                <a:cs typeface="BiauKai"/>
                <a:sym typeface="BiauKai"/>
              </a:rPr>
              <a:t> </a:t>
            </a:r>
            <a:br>
              <a:rPr lang="zh-TW" sz="3200" b="0" i="0" u="none" strike="noStrike" cap="none" dirty="0">
                <a:solidFill>
                  <a:srgbClr val="0F243E"/>
                </a:solidFill>
                <a:latin typeface="BiauKai"/>
                <a:ea typeface="BiauKai"/>
                <a:cs typeface="BiauKai"/>
                <a:sym typeface="BiauKai"/>
              </a:rPr>
            </a:br>
            <a:r>
              <a:rPr lang="zh-TW" sz="3200" b="0" i="0" u="none" strike="noStrike" cap="none" dirty="0">
                <a:solidFill>
                  <a:srgbClr val="0F243E"/>
                </a:solidFill>
                <a:latin typeface="BiauKai"/>
                <a:ea typeface="BiauKai"/>
                <a:cs typeface="BiauKai"/>
                <a:sym typeface="BiauKai"/>
              </a:rPr>
              <a:t>          33學分</a:t>
            </a:r>
            <a:endParaRPr sz="3200" b="0" i="0" u="none" strike="noStrike" cap="none" dirty="0">
              <a:solidFill>
                <a:srgbClr val="0F243E"/>
              </a:solidFill>
              <a:latin typeface="BiauKai"/>
              <a:ea typeface="BiauKai"/>
              <a:cs typeface="BiauKai"/>
              <a:sym typeface="BiauKai"/>
            </a:endParaRPr>
          </a:p>
        </p:txBody>
      </p:sp>
      <p:graphicFrame>
        <p:nvGraphicFramePr>
          <p:cNvPr id="183" name="Google Shape;183;p13"/>
          <p:cNvGraphicFramePr/>
          <p:nvPr>
            <p:extLst>
              <p:ext uri="{D42A27DB-BD31-4B8C-83A1-F6EECF244321}">
                <p14:modId xmlns:p14="http://schemas.microsoft.com/office/powerpoint/2010/main" val="2630528364"/>
              </p:ext>
            </p:extLst>
          </p:nvPr>
        </p:nvGraphicFramePr>
        <p:xfrm>
          <a:off x="1807989" y="3550984"/>
          <a:ext cx="6077580" cy="1371630"/>
        </p:xfrm>
        <a:graphic>
          <a:graphicData uri="http://schemas.openxmlformats.org/drawingml/2006/table">
            <a:tbl>
              <a:tblPr>
                <a:noFill/>
                <a:tableStyleId>{244F6889-C882-404C-8B75-E8CB84E5D2A6}</a:tableStyleId>
              </a:tblPr>
              <a:tblGrid>
                <a:gridCol w="1215516">
                  <a:extLst>
                    <a:ext uri="{9D8B030D-6E8A-4147-A177-3AD203B41FA5}">
                      <a16:colId xmlns:a16="http://schemas.microsoft.com/office/drawing/2014/main" val="20000"/>
                    </a:ext>
                  </a:extLst>
                </a:gridCol>
                <a:gridCol w="1215516">
                  <a:extLst>
                    <a:ext uri="{9D8B030D-6E8A-4147-A177-3AD203B41FA5}">
                      <a16:colId xmlns:a16="http://schemas.microsoft.com/office/drawing/2014/main" val="20001"/>
                    </a:ext>
                  </a:extLst>
                </a:gridCol>
                <a:gridCol w="1215516">
                  <a:extLst>
                    <a:ext uri="{9D8B030D-6E8A-4147-A177-3AD203B41FA5}">
                      <a16:colId xmlns:a16="http://schemas.microsoft.com/office/drawing/2014/main" val="20002"/>
                    </a:ext>
                  </a:extLst>
                </a:gridCol>
                <a:gridCol w="804013">
                  <a:extLst>
                    <a:ext uri="{9D8B030D-6E8A-4147-A177-3AD203B41FA5}">
                      <a16:colId xmlns:a16="http://schemas.microsoft.com/office/drawing/2014/main" val="20003"/>
                    </a:ext>
                  </a:extLst>
                </a:gridCol>
                <a:gridCol w="1627019">
                  <a:extLst>
                    <a:ext uri="{9D8B030D-6E8A-4147-A177-3AD203B41FA5}">
                      <a16:colId xmlns:a16="http://schemas.microsoft.com/office/drawing/2014/main" val="20004"/>
                    </a:ext>
                  </a:extLst>
                </a:gridCol>
              </a:tblGrid>
              <a:tr h="430873">
                <a:tc>
                  <a:txBody>
                    <a:bodyPr/>
                    <a:lstStyle/>
                    <a:p>
                      <a:pPr marL="0" marR="0" lvl="0" indent="0" algn="ctr" rtl="0">
                        <a:lnSpc>
                          <a:spcPct val="100000"/>
                        </a:lnSpc>
                        <a:spcBef>
                          <a:spcPts val="0"/>
                        </a:spcBef>
                        <a:spcAft>
                          <a:spcPts val="0"/>
                        </a:spcAft>
                        <a:buClr>
                          <a:srgbClr val="FFFFFF"/>
                        </a:buClr>
                        <a:buSzPts val="2400"/>
                        <a:buFont typeface="BiauKai"/>
                        <a:buNone/>
                      </a:pPr>
                      <a:r>
                        <a:rPr lang="zh-TW" sz="2400" b="1" i="0" u="none" strike="noStrike" cap="none">
                          <a:solidFill>
                            <a:srgbClr val="FFFFFF"/>
                          </a:solidFill>
                          <a:latin typeface="BiauKai"/>
                          <a:ea typeface="BiauKai"/>
                          <a:cs typeface="BiauKai"/>
                          <a:sym typeface="BiauKai"/>
                        </a:rPr>
                        <a:t>科目</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400"/>
                        <a:buFont typeface="BiauKai"/>
                        <a:buNone/>
                      </a:pPr>
                      <a:r>
                        <a:rPr lang="zh-TW" sz="2400" b="1" i="0" u="none" strike="noStrike" cap="none">
                          <a:solidFill>
                            <a:srgbClr val="FFFFFF"/>
                          </a:solidFill>
                          <a:latin typeface="BiauKai"/>
                          <a:ea typeface="BiauKai"/>
                          <a:cs typeface="BiauKai"/>
                          <a:sym typeface="BiauKai"/>
                        </a:rPr>
                        <a:t>國文</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400"/>
                        <a:buFont typeface="BiauKai"/>
                        <a:buNone/>
                      </a:pPr>
                      <a:r>
                        <a:rPr lang="zh-TW" sz="2400" b="1" i="0" u="none" strike="noStrike" cap="none">
                          <a:solidFill>
                            <a:srgbClr val="FFFFFF"/>
                          </a:solidFill>
                          <a:latin typeface="BiauKai"/>
                          <a:ea typeface="BiauKai"/>
                          <a:cs typeface="BiauKai"/>
                          <a:sym typeface="BiauKai"/>
                        </a:rPr>
                        <a:t>英文</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400"/>
                        <a:buFont typeface="BiauKai"/>
                        <a:buNone/>
                      </a:pPr>
                      <a:r>
                        <a:rPr lang="zh-TW" sz="2400" b="1" i="0" u="none" strike="noStrike" cap="none">
                          <a:solidFill>
                            <a:srgbClr val="FFFFFF"/>
                          </a:solidFill>
                          <a:latin typeface="BiauKai"/>
                          <a:ea typeface="BiauKai"/>
                          <a:cs typeface="BiauKai"/>
                          <a:sym typeface="BiauKai"/>
                        </a:rPr>
                        <a:t>…</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400"/>
                        <a:buFont typeface="BiauKai"/>
                        <a:buNone/>
                      </a:pPr>
                      <a:r>
                        <a:rPr lang="zh-TW" sz="2400" b="1" i="0" u="none" strike="noStrike" cap="none">
                          <a:solidFill>
                            <a:srgbClr val="FFFFFF"/>
                          </a:solidFill>
                          <a:latin typeface="BiauKai"/>
                          <a:ea typeface="BiauKai"/>
                          <a:cs typeface="BiauKai"/>
                          <a:sym typeface="BiauKai"/>
                        </a:rPr>
                        <a:t>生命教育</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30873">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得分</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６８</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７０</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８０</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430873">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學分數</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４</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４</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a:solidFill>
                            <a:srgbClr val="000000"/>
                          </a:solidFill>
                          <a:latin typeface="BiauKai"/>
                          <a:ea typeface="BiauKai"/>
                          <a:cs typeface="BiauKai"/>
                          <a:sym typeface="BiauKai"/>
                        </a:rPr>
                        <a:t>…</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400"/>
                        <a:buFont typeface="BiauKai"/>
                        <a:buNone/>
                      </a:pPr>
                      <a:r>
                        <a:rPr lang="zh-TW" sz="2400" b="0" i="0" u="none" strike="noStrike" cap="none" dirty="0">
                          <a:solidFill>
                            <a:srgbClr val="000000"/>
                          </a:solidFill>
                          <a:latin typeface="BiauKai"/>
                          <a:ea typeface="BiauKai"/>
                          <a:cs typeface="BiauKai"/>
                          <a:sym typeface="BiauKai"/>
                        </a:rPr>
                        <a:t>１</a:t>
                      </a:r>
                      <a:endParaRPr sz="1400" u="none" strike="noStrike" cap="none"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bl>
          </a:graphicData>
        </a:graphic>
      </p:graphicFrame>
      <p:sp>
        <p:nvSpPr>
          <p:cNvPr id="5"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14"/>
          <p:cNvSpPr txBox="1">
            <a:spLocks noGrp="1"/>
          </p:cNvSpPr>
          <p:nvPr>
            <p:ph type="body" idx="4294967295"/>
          </p:nvPr>
        </p:nvSpPr>
        <p:spPr>
          <a:xfrm>
            <a:off x="457200" y="1125538"/>
            <a:ext cx="8363272" cy="4784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管道有三種</a:t>
            </a:r>
            <a:endParaRPr sz="4000" b="0" i="0" u="none" strike="noStrike" cap="none" dirty="0">
              <a:solidFill>
                <a:srgbClr val="0F243E"/>
              </a:solidFill>
              <a:latin typeface="BiauKai"/>
              <a:ea typeface="BiauKai"/>
              <a:cs typeface="BiauKai"/>
              <a:sym typeface="BiauKai"/>
            </a:endParaRPr>
          </a:p>
          <a:p>
            <a:pPr marL="0" marR="0" lvl="0" indent="0" algn="l" rtl="0">
              <a:lnSpc>
                <a:spcPct val="100000"/>
              </a:lnSpc>
              <a:spcBef>
                <a:spcPts val="80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2.</a:t>
            </a:r>
            <a:r>
              <a:rPr lang="zh-TW" sz="4000" b="0" i="0" u="none" strike="noStrike" cap="none" dirty="0">
                <a:solidFill>
                  <a:srgbClr val="FF0000"/>
                </a:solidFill>
                <a:latin typeface="BiauKai"/>
                <a:ea typeface="BiauKai"/>
                <a:cs typeface="BiauKai"/>
                <a:sym typeface="BiauKai"/>
              </a:rPr>
              <a:t>個人申請</a:t>
            </a:r>
            <a:endParaRPr sz="4000" b="0" i="0" u="none" strike="noStrike" cap="none" dirty="0">
              <a:solidFill>
                <a:srgbClr val="FF0000"/>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每人自選至多大學6系、科大5系。</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第一階段依學測成績檢定篩選。</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第二階段依校系規定進行口試、筆試、資料審查或實作等。</a:t>
            </a:r>
            <a:r>
              <a:rPr lang="zh-TW" sz="4000" b="0" i="0" u="none" strike="noStrike" cap="none" dirty="0" smtClean="0">
                <a:solidFill>
                  <a:srgbClr val="0F243E"/>
                </a:solidFill>
                <a:latin typeface="BiauKai"/>
                <a:ea typeface="BiauKai"/>
                <a:cs typeface="BiauKai"/>
                <a:sym typeface="BiauKai"/>
              </a:rPr>
              <a:t>於</a:t>
            </a:r>
            <a:r>
              <a:rPr lang="en-US" altLang="zh-TW" sz="4000" b="0" i="0" u="none" strike="noStrike" cap="none" dirty="0" smtClean="0">
                <a:solidFill>
                  <a:srgbClr val="0F243E"/>
                </a:solidFill>
                <a:latin typeface="BiauKai"/>
                <a:ea typeface="BiauKai"/>
                <a:cs typeface="BiauKai"/>
                <a:sym typeface="BiauKai"/>
              </a:rPr>
              <a:t>5</a:t>
            </a:r>
            <a:r>
              <a:rPr lang="zh-TW" sz="4000" b="0" i="0" u="none" strike="noStrike" cap="none" dirty="0" smtClean="0">
                <a:solidFill>
                  <a:srgbClr val="0F243E"/>
                </a:solidFill>
                <a:latin typeface="BiauKai"/>
                <a:ea typeface="BiauKai"/>
                <a:cs typeface="BiauKai"/>
                <a:sym typeface="BiauKai"/>
              </a:rPr>
              <a:t>月</a:t>
            </a:r>
            <a:r>
              <a:rPr lang="zh-TW" sz="4000" b="0" i="0" u="none" strike="noStrike" cap="none" dirty="0">
                <a:solidFill>
                  <a:srgbClr val="0F243E"/>
                </a:solidFill>
                <a:latin typeface="BiauKai"/>
                <a:ea typeface="BiauKai"/>
                <a:cs typeface="BiauKai"/>
                <a:sym typeface="BiauKai"/>
              </a:rPr>
              <a:t>份由大學校系自辦。</a:t>
            </a:r>
            <a:endParaRPr sz="4000" b="0" i="0" u="none" strike="noStrike" cap="none" dirty="0">
              <a:solidFill>
                <a:srgbClr val="0F243E"/>
              </a:solidFill>
              <a:latin typeface="BiauKai"/>
              <a:ea typeface="BiauKai"/>
              <a:cs typeface="BiauKai"/>
              <a:sym typeface="BiauKai"/>
            </a:endParaRPr>
          </a:p>
        </p:txBody>
      </p:sp>
      <p:sp>
        <p:nvSpPr>
          <p:cNvPr id="4"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5"/>
          <p:cNvSpPr txBox="1">
            <a:spLocks noGrp="1"/>
          </p:cNvSpPr>
          <p:nvPr>
            <p:ph type="body" idx="4294967295"/>
          </p:nvPr>
        </p:nvSpPr>
        <p:spPr>
          <a:xfrm>
            <a:off x="457200" y="1125538"/>
            <a:ext cx="8363272" cy="4784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管道有三種</a:t>
            </a:r>
            <a:endParaRPr sz="4000" b="0" i="0" u="none" strike="noStrike" cap="none" dirty="0">
              <a:solidFill>
                <a:srgbClr val="0F243E"/>
              </a:solidFill>
              <a:latin typeface="BiauKai"/>
              <a:ea typeface="BiauKai"/>
              <a:cs typeface="BiauKai"/>
              <a:sym typeface="BiauKai"/>
            </a:endParaRPr>
          </a:p>
          <a:p>
            <a:pPr marL="0" marR="0" lvl="0" indent="0" algn="l" rtl="0">
              <a:lnSpc>
                <a:spcPct val="100000"/>
              </a:lnSpc>
              <a:spcBef>
                <a:spcPts val="800"/>
              </a:spcBef>
              <a:spcAft>
                <a:spcPts val="0"/>
              </a:spcAft>
              <a:buClr>
                <a:srgbClr val="0F243E"/>
              </a:buClr>
              <a:buSzPts val="4000"/>
              <a:buFont typeface="Arial"/>
              <a:buNone/>
            </a:pPr>
            <a:r>
              <a:rPr lang="zh-TW" sz="4000" b="0" i="0" u="none" strike="noStrike" cap="none" dirty="0">
                <a:solidFill>
                  <a:srgbClr val="0F243E"/>
                </a:solidFill>
                <a:latin typeface="BiauKai"/>
                <a:ea typeface="BiauKai"/>
                <a:cs typeface="BiauKai"/>
                <a:sym typeface="BiauKai"/>
              </a:rPr>
              <a:t>3.</a:t>
            </a:r>
            <a:r>
              <a:rPr lang="zh-TW" sz="4000" b="0" i="0" u="none" strike="noStrike" cap="none" dirty="0">
                <a:solidFill>
                  <a:srgbClr val="FF0000"/>
                </a:solidFill>
                <a:latin typeface="BiauKai"/>
                <a:ea typeface="BiauKai"/>
                <a:cs typeface="BiauKai"/>
                <a:sym typeface="BiauKai"/>
              </a:rPr>
              <a:t>考試分發入學</a:t>
            </a:r>
            <a:endParaRPr sz="4000" b="0" i="0" u="none" strike="noStrike" cap="none" dirty="0">
              <a:solidFill>
                <a:srgbClr val="FF0000"/>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依大學校系採計的指考科目選才。</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通過最低登記標準考生，可上網登記至多100個志願</a:t>
            </a:r>
            <a:r>
              <a:rPr lang="zh-TW" sz="3200" b="0" i="0" u="none" strike="noStrike" cap="none" dirty="0">
                <a:solidFill>
                  <a:srgbClr val="0F243E"/>
                </a:solidFill>
                <a:latin typeface="BiauKai"/>
                <a:ea typeface="BiauKai"/>
                <a:cs typeface="BiauKai"/>
                <a:sym typeface="BiauKai"/>
              </a:rPr>
              <a:t>(建議至少填70個)</a:t>
            </a:r>
            <a:r>
              <a:rPr lang="zh-TW" sz="4000" b="0" i="0" u="none" strike="noStrike" cap="none" dirty="0">
                <a:solidFill>
                  <a:srgbClr val="0F243E"/>
                </a:solidFill>
                <a:latin typeface="BiauKai"/>
                <a:ea typeface="BiauKai"/>
                <a:cs typeface="BiauKai"/>
                <a:sym typeface="BiauKai"/>
              </a:rPr>
              <a:t>。</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Noto Sans Symbols"/>
              <a:buChar char="◆"/>
            </a:pPr>
            <a:r>
              <a:rPr lang="zh-TW" sz="4000" b="0" i="0" u="none" strike="noStrike" cap="none" dirty="0">
                <a:solidFill>
                  <a:srgbClr val="0F243E"/>
                </a:solidFill>
                <a:latin typeface="BiauKai"/>
                <a:ea typeface="BiauKai"/>
                <a:cs typeface="BiauKai"/>
                <a:sym typeface="BiauKai"/>
              </a:rPr>
              <a:t>繁星及申請已錄取未放棄者，不得參加分發。</a:t>
            </a:r>
            <a:endParaRPr sz="4000" b="0" i="0" u="none" strike="noStrike" cap="none" dirty="0">
              <a:solidFill>
                <a:srgbClr val="0F243E"/>
              </a:solidFill>
              <a:latin typeface="BiauKai"/>
              <a:ea typeface="BiauKai"/>
              <a:cs typeface="BiauKai"/>
              <a:sym typeface="BiauKai"/>
            </a:endParaRPr>
          </a:p>
          <a:p>
            <a:pPr marL="342900" marR="0" lvl="0" indent="-88900" algn="l" rtl="0">
              <a:lnSpc>
                <a:spcPct val="100000"/>
              </a:lnSpc>
              <a:spcBef>
                <a:spcPts val="800"/>
              </a:spcBef>
              <a:spcAft>
                <a:spcPts val="0"/>
              </a:spcAft>
              <a:buClr>
                <a:schemeClr val="dk1"/>
              </a:buClr>
              <a:buSzPts val="4000"/>
              <a:buFont typeface="Noto Sans Symbols"/>
              <a:buNone/>
            </a:pPr>
            <a:endParaRPr sz="4000" b="0" i="0" u="none" strike="noStrike" cap="none" dirty="0">
              <a:solidFill>
                <a:srgbClr val="0F243E"/>
              </a:solidFill>
              <a:latin typeface="BiauKai"/>
              <a:ea typeface="BiauKai"/>
              <a:cs typeface="BiauKai"/>
              <a:sym typeface="BiauKai"/>
            </a:endParaRPr>
          </a:p>
        </p:txBody>
      </p:sp>
      <p:sp>
        <p:nvSpPr>
          <p:cNvPr id="4"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大學多元入學</a:t>
            </a:r>
            <a:endParaRPr sz="24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5"/>
          <p:cNvSpPr txBox="1">
            <a:spLocks noGrp="1"/>
          </p:cNvSpPr>
          <p:nvPr>
            <p:ph type="body" idx="4294967295"/>
          </p:nvPr>
        </p:nvSpPr>
        <p:spPr>
          <a:xfrm>
            <a:off x="457200" y="1593409"/>
            <a:ext cx="8363272" cy="43168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rgbClr val="0F243E"/>
              </a:buClr>
              <a:buSzPts val="4000"/>
              <a:buFont typeface="Arial"/>
              <a:buNone/>
            </a:pPr>
            <a:r>
              <a:rPr lang="zh-TW" altLang="en-US" sz="40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為什麼？</a:t>
            </a:r>
            <a:endParaRPr lang="en-US" altLang="zh-TW" sz="40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endParaRPr>
          </a:p>
          <a:p>
            <a:pPr marL="0" marR="0" lvl="0" indent="0" algn="l" rtl="0">
              <a:lnSpc>
                <a:spcPct val="100000"/>
              </a:lnSpc>
              <a:spcBef>
                <a:spcPts val="800"/>
              </a:spcBef>
              <a:spcAft>
                <a:spcPts val="0"/>
              </a:spcAft>
              <a:buClr>
                <a:srgbClr val="0F243E"/>
              </a:buClr>
              <a:buSzPts val="4000"/>
              <a:buFont typeface="Arial"/>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1.</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老師認證</a:t>
            </a: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Wingdings" panose="05000000000000000000" pitchFamily="2" charset="2"/>
              </a:rPr>
              <a:t></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避免作假</a:t>
            </a:r>
            <a:endParaRPr lang="zh-TW" altLang="en-US" sz="4400" dirty="0">
              <a:solidFill>
                <a:srgbClr val="002060"/>
              </a:solidFill>
              <a:latin typeface="標楷體" panose="03000509000000000000" pitchFamily="65" charset="-120"/>
              <a:ea typeface="標楷體" panose="03000509000000000000" pitchFamily="65" charset="-120"/>
              <a:cs typeface="BiauKai"/>
              <a:sym typeface="BiauKai"/>
            </a:endParaRPr>
          </a:p>
          <a:p>
            <a:pPr mar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2.</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逐年上傳</a:t>
            </a: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Wingdings" panose="05000000000000000000" pitchFamily="2" charset="2"/>
              </a:rPr>
              <a:t></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避免匆忙、呈現進步</a:t>
            </a:r>
            <a:endParaRPr lang="zh-TW" altLang="en-US" sz="4000" dirty="0">
              <a:solidFill>
                <a:srgbClr val="002060"/>
              </a:solidFill>
              <a:latin typeface="標楷體" panose="03000509000000000000" pitchFamily="65" charset="-120"/>
              <a:ea typeface="標楷體" panose="03000509000000000000" pitchFamily="65" charset="-120"/>
              <a:cs typeface="BiauKai"/>
              <a:sym typeface="BiauKai"/>
            </a:endParaRPr>
          </a:p>
          <a:p>
            <a:pPr marL="0" lv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3.</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無須美編</a:t>
            </a: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Wingdings" panose="05000000000000000000" pitchFamily="2" charset="2"/>
              </a:rPr>
              <a:t></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節省高三時間</a:t>
            </a:r>
            <a:endParaRPr lang="zh-TW" altLang="en-US" sz="4000" dirty="0">
              <a:solidFill>
                <a:srgbClr val="FF0000"/>
              </a:solidFill>
              <a:latin typeface="標楷體" panose="03000509000000000000" pitchFamily="65" charset="-120"/>
              <a:ea typeface="標楷體" panose="03000509000000000000" pitchFamily="65" charset="-120"/>
              <a:cs typeface="BiauKai"/>
              <a:sym typeface="BiauKai"/>
            </a:endParaRPr>
          </a:p>
          <a:p>
            <a:pPr marL="0" lv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4.</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件數限制</a:t>
            </a: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Wingdings" panose="05000000000000000000" pitchFamily="2" charset="2"/>
              </a:rPr>
              <a:t></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Wingdings" panose="05000000000000000000" pitchFamily="2" charset="2"/>
              </a:rPr>
              <a:t>重質不重量</a:t>
            </a:r>
            <a:endParaRPr lang="zh-TW" altLang="en-US" dirty="0">
              <a:solidFill>
                <a:srgbClr val="FF0000"/>
              </a:solidFill>
              <a:latin typeface="標楷體" panose="03000509000000000000" pitchFamily="65" charset="-120"/>
              <a:ea typeface="標楷體" panose="03000509000000000000" pitchFamily="65" charset="-120"/>
              <a:cs typeface="BiauKai"/>
              <a:sym typeface="BiauKai"/>
            </a:endParaRPr>
          </a:p>
          <a:p>
            <a:pPr marL="342900" marR="0" lvl="0" indent="-88900" algn="l" rtl="0">
              <a:lnSpc>
                <a:spcPct val="100000"/>
              </a:lnSpc>
              <a:spcBef>
                <a:spcPts val="800"/>
              </a:spcBef>
              <a:spcAft>
                <a:spcPts val="0"/>
              </a:spcAft>
              <a:buClr>
                <a:schemeClr val="dk1"/>
              </a:buClr>
              <a:buSzPts val="4000"/>
              <a:buFont typeface="Noto Sans Symbols"/>
              <a:buNone/>
            </a:pPr>
            <a:endParaRPr sz="4000" b="0" i="0" u="none" strike="noStrike" cap="none" dirty="0">
              <a:solidFill>
                <a:srgbClr val="0F243E"/>
              </a:solidFill>
              <a:latin typeface="標楷體" panose="03000509000000000000" pitchFamily="65" charset="-120"/>
              <a:ea typeface="標楷體" panose="03000509000000000000" pitchFamily="65" charset="-120"/>
              <a:cs typeface="BiauKai"/>
              <a:sym typeface="BiauKai"/>
            </a:endParaRPr>
          </a:p>
        </p:txBody>
      </p:sp>
      <p:sp>
        <p:nvSpPr>
          <p:cNvPr id="4"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學習歷程檔案</a:t>
            </a:r>
            <a:endParaRPr sz="2400" b="1" i="0" u="none" strike="noStrike" cap="none" dirty="0">
              <a:solidFill>
                <a:srgbClr val="DF322D"/>
              </a:solidFill>
              <a:latin typeface="BiauKai"/>
              <a:ea typeface="BiauKai"/>
              <a:cs typeface="BiauKai"/>
              <a:sym typeface="BiauKai"/>
            </a:endParaRPr>
          </a:p>
        </p:txBody>
      </p:sp>
    </p:spTree>
    <p:extLst>
      <p:ext uri="{BB962C8B-B14F-4D97-AF65-F5344CB8AC3E}">
        <p14:creationId xmlns:p14="http://schemas.microsoft.com/office/powerpoint/2010/main" val="395265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5"/>
          <p:cNvSpPr txBox="1">
            <a:spLocks noGrp="1"/>
          </p:cNvSpPr>
          <p:nvPr>
            <p:ph type="body" idx="4294967295"/>
          </p:nvPr>
        </p:nvSpPr>
        <p:spPr>
          <a:xfrm>
            <a:off x="484361" y="1593409"/>
            <a:ext cx="8363272" cy="43168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rgbClr val="0F243E"/>
              </a:buClr>
              <a:buSzPts val="4000"/>
              <a:buFont typeface="Arial"/>
              <a:buNone/>
            </a:pPr>
            <a:r>
              <a:rPr lang="zh-TW" altLang="en-US"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申請入學第二階段用</a:t>
            </a:r>
            <a:endParaRPr lang="en-US" altLang="zh-TW"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endParaRPr>
          </a:p>
          <a:p>
            <a:pPr marL="0" marR="0" lvl="0" indent="0" algn="l" rtl="0">
              <a:lnSpc>
                <a:spcPct val="100000"/>
              </a:lnSpc>
              <a:spcBef>
                <a:spcPts val="800"/>
              </a:spcBef>
              <a:spcAft>
                <a:spcPts val="0"/>
              </a:spcAft>
              <a:buClr>
                <a:srgbClr val="0F243E"/>
              </a:buClr>
              <a:buSzPts val="4000"/>
              <a:buFont typeface="Arial"/>
              <a:buNone/>
            </a:pPr>
            <a:r>
              <a:rPr lang="en-US" altLang="zh-TW" sz="40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1</a:t>
            </a:r>
            <a:r>
              <a:rPr lang="zh-TW" sz="40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a:t>
            </a:r>
            <a:r>
              <a:rPr lang="zh-TW" altLang="en-US" sz="40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基本資料</a:t>
            </a:r>
            <a:r>
              <a:rPr lang="en-US" altLang="zh-TW" sz="24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a:t>
            </a:r>
            <a:r>
              <a:rPr lang="zh-TW" altLang="en-US" sz="24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自動上傳</a:t>
            </a:r>
            <a:r>
              <a:rPr lang="en-US" altLang="zh-TW" sz="2400" b="0" i="0" u="none" strike="noStrike" cap="none" dirty="0" smtClean="0">
                <a:solidFill>
                  <a:srgbClr val="002060"/>
                </a:solidFill>
                <a:latin typeface="標楷體" panose="03000509000000000000" pitchFamily="65" charset="-120"/>
                <a:ea typeface="標楷體" panose="03000509000000000000" pitchFamily="65" charset="-120"/>
                <a:cs typeface="BiauKai"/>
                <a:sym typeface="BiauKai"/>
              </a:rPr>
              <a:t>)</a:t>
            </a:r>
            <a:endParaRPr lang="zh-TW" altLang="en-US" sz="4400" dirty="0">
              <a:solidFill>
                <a:srgbClr val="002060"/>
              </a:solidFill>
              <a:latin typeface="標楷體" panose="03000509000000000000" pitchFamily="65" charset="-120"/>
              <a:ea typeface="標楷體" panose="03000509000000000000" pitchFamily="65" charset="-120"/>
              <a:cs typeface="BiauKai"/>
              <a:sym typeface="BiauKai"/>
            </a:endParaRPr>
          </a:p>
          <a:p>
            <a:pPr mar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2.</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修</a:t>
            </a:r>
            <a:r>
              <a:rPr lang="zh-TW" altLang="en-US" sz="4000" dirty="0">
                <a:solidFill>
                  <a:srgbClr val="002060"/>
                </a:solidFill>
                <a:latin typeface="標楷體" panose="03000509000000000000" pitchFamily="65" charset="-120"/>
                <a:ea typeface="標楷體" panose="03000509000000000000" pitchFamily="65" charset="-120"/>
                <a:cs typeface="BiauKai"/>
                <a:sym typeface="BiauKai"/>
              </a:rPr>
              <a:t>課</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紀錄</a:t>
            </a:r>
            <a:r>
              <a:rPr lang="en-US" altLang="zh-TW" sz="2400" dirty="0">
                <a:solidFill>
                  <a:srgbClr val="002060"/>
                </a:solidFill>
                <a:latin typeface="標楷體" panose="03000509000000000000" pitchFamily="65" charset="-120"/>
                <a:ea typeface="標楷體" panose="03000509000000000000" pitchFamily="65" charset="-120"/>
                <a:cs typeface="BiauKai"/>
                <a:sym typeface="BiauKai"/>
              </a:rPr>
              <a:t>(</a:t>
            </a:r>
            <a:r>
              <a:rPr lang="zh-TW" altLang="en-US" sz="2400" dirty="0">
                <a:solidFill>
                  <a:srgbClr val="002060"/>
                </a:solidFill>
                <a:latin typeface="標楷體" panose="03000509000000000000" pitchFamily="65" charset="-120"/>
                <a:ea typeface="標楷體" panose="03000509000000000000" pitchFamily="65" charset="-120"/>
                <a:cs typeface="BiauKai"/>
                <a:sym typeface="BiauKai"/>
              </a:rPr>
              <a:t>自動上傳</a:t>
            </a:r>
            <a:r>
              <a:rPr lang="en-US" altLang="zh-TW" sz="2400" dirty="0" smtClean="0">
                <a:solidFill>
                  <a:srgbClr val="002060"/>
                </a:solidFill>
                <a:latin typeface="標楷體" panose="03000509000000000000" pitchFamily="65" charset="-120"/>
                <a:ea typeface="標楷體" panose="03000509000000000000" pitchFamily="65" charset="-120"/>
                <a:cs typeface="BiauKai"/>
                <a:sym typeface="BiauKai"/>
              </a:rPr>
              <a:t>)</a:t>
            </a:r>
            <a:endParaRPr lang="zh-TW" altLang="en-US" sz="4000" dirty="0">
              <a:solidFill>
                <a:srgbClr val="002060"/>
              </a:solidFill>
              <a:latin typeface="標楷體" panose="03000509000000000000" pitchFamily="65" charset="-120"/>
              <a:ea typeface="標楷體" panose="03000509000000000000" pitchFamily="65" charset="-120"/>
              <a:cs typeface="BiauKai"/>
              <a:sym typeface="BiauKai"/>
            </a:endParaRPr>
          </a:p>
          <a:p>
            <a:pPr marL="0" lv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3.</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課程</a:t>
            </a:r>
            <a:r>
              <a:rPr lang="zh-TW" altLang="en-US" sz="4000" dirty="0">
                <a:solidFill>
                  <a:srgbClr val="002060"/>
                </a:solidFill>
                <a:latin typeface="標楷體" panose="03000509000000000000" pitchFamily="65" charset="-120"/>
                <a:ea typeface="標楷體" panose="03000509000000000000" pitchFamily="65" charset="-120"/>
                <a:cs typeface="BiauKai"/>
                <a:sym typeface="BiauKai"/>
              </a:rPr>
              <a:t>學習</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成果</a:t>
            </a:r>
            <a:r>
              <a:rPr lang="en-US" altLang="zh-TW" dirty="0" smtClean="0">
                <a:solidFill>
                  <a:srgbClr val="FF0000"/>
                </a:solidFill>
                <a:latin typeface="標楷體" panose="03000509000000000000" pitchFamily="65" charset="-120"/>
                <a:ea typeface="標楷體" panose="03000509000000000000" pitchFamily="65" charset="-120"/>
                <a:cs typeface="BiauKai"/>
                <a:sym typeface="BiauKai"/>
              </a:rPr>
              <a:t>(</a:t>
            </a:r>
            <a:r>
              <a:rPr lang="zh-TW" altLang="en-US" dirty="0" smtClean="0">
                <a:solidFill>
                  <a:srgbClr val="FF0000"/>
                </a:solidFill>
                <a:latin typeface="標楷體" panose="03000509000000000000" pitchFamily="65" charset="-120"/>
                <a:ea typeface="標楷體" panose="03000509000000000000" pitchFamily="65" charset="-120"/>
                <a:cs typeface="BiauKai"/>
                <a:sym typeface="BiauKai"/>
              </a:rPr>
              <a:t>學生按時上傳</a:t>
            </a:r>
            <a:r>
              <a:rPr lang="en-US" altLang="zh-TW" dirty="0" smtClean="0">
                <a:solidFill>
                  <a:srgbClr val="FF0000"/>
                </a:solidFill>
                <a:latin typeface="標楷體" panose="03000509000000000000" pitchFamily="65" charset="-120"/>
                <a:ea typeface="標楷體" panose="03000509000000000000" pitchFamily="65" charset="-120"/>
                <a:cs typeface="BiauKai"/>
                <a:sym typeface="BiauKai"/>
              </a:rPr>
              <a:t>+</a:t>
            </a:r>
            <a:r>
              <a:rPr lang="zh-TW" altLang="en-US" dirty="0" smtClean="0">
                <a:solidFill>
                  <a:srgbClr val="FF0000"/>
                </a:solidFill>
                <a:latin typeface="標楷體" panose="03000509000000000000" pitchFamily="65" charset="-120"/>
                <a:ea typeface="標楷體" panose="03000509000000000000" pitchFamily="65" charset="-120"/>
                <a:cs typeface="BiauKai"/>
                <a:sym typeface="BiauKai"/>
              </a:rPr>
              <a:t>老師認證</a:t>
            </a:r>
            <a:r>
              <a:rPr lang="en-US" altLang="zh-TW" dirty="0" smtClean="0">
                <a:solidFill>
                  <a:srgbClr val="FF0000"/>
                </a:solidFill>
                <a:latin typeface="標楷體" panose="03000509000000000000" pitchFamily="65" charset="-120"/>
                <a:ea typeface="標楷體" panose="03000509000000000000" pitchFamily="65" charset="-120"/>
                <a:cs typeface="BiauKai"/>
                <a:sym typeface="BiauKai"/>
              </a:rPr>
              <a:t>)</a:t>
            </a:r>
            <a:endParaRPr lang="zh-TW" altLang="en-US" sz="4000" dirty="0">
              <a:solidFill>
                <a:srgbClr val="FF0000"/>
              </a:solidFill>
              <a:latin typeface="標楷體" panose="03000509000000000000" pitchFamily="65" charset="-120"/>
              <a:ea typeface="標楷體" panose="03000509000000000000" pitchFamily="65" charset="-120"/>
              <a:cs typeface="BiauKai"/>
              <a:sym typeface="BiauKai"/>
            </a:endParaRPr>
          </a:p>
          <a:p>
            <a:pPr marL="0" lvl="0" indent="0">
              <a:spcBef>
                <a:spcPts val="800"/>
              </a:spcBef>
              <a:buClr>
                <a:srgbClr val="0F243E"/>
              </a:buClr>
              <a:buSzPts val="4000"/>
              <a:buNone/>
            </a:pPr>
            <a:r>
              <a:rPr lang="en-US" altLang="zh-TW" sz="4000" dirty="0" smtClean="0">
                <a:solidFill>
                  <a:srgbClr val="002060"/>
                </a:solidFill>
                <a:latin typeface="標楷體" panose="03000509000000000000" pitchFamily="65" charset="-120"/>
                <a:ea typeface="標楷體" panose="03000509000000000000" pitchFamily="65" charset="-120"/>
                <a:cs typeface="BiauKai"/>
                <a:sym typeface="BiauKai"/>
              </a:rPr>
              <a:t>4.</a:t>
            </a:r>
            <a:r>
              <a:rPr lang="zh-TW" altLang="en-US" sz="4000" dirty="0" smtClean="0">
                <a:solidFill>
                  <a:srgbClr val="002060"/>
                </a:solidFill>
                <a:latin typeface="標楷體" panose="03000509000000000000" pitchFamily="65" charset="-120"/>
                <a:ea typeface="標楷體" panose="03000509000000000000" pitchFamily="65" charset="-120"/>
                <a:cs typeface="BiauKai"/>
                <a:sym typeface="BiauKai"/>
              </a:rPr>
              <a:t>多元表現</a:t>
            </a:r>
            <a:r>
              <a:rPr lang="en-US" altLang="zh-TW" dirty="0">
                <a:solidFill>
                  <a:srgbClr val="FF0000"/>
                </a:solidFill>
                <a:latin typeface="標楷體" panose="03000509000000000000" pitchFamily="65" charset="-120"/>
                <a:ea typeface="標楷體" panose="03000509000000000000" pitchFamily="65" charset="-120"/>
                <a:cs typeface="BiauKai"/>
                <a:sym typeface="BiauKai"/>
              </a:rPr>
              <a:t>(</a:t>
            </a:r>
            <a:r>
              <a:rPr lang="zh-TW" altLang="en-US" dirty="0" smtClean="0">
                <a:solidFill>
                  <a:srgbClr val="FF0000"/>
                </a:solidFill>
                <a:latin typeface="標楷體" panose="03000509000000000000" pitchFamily="65" charset="-120"/>
                <a:ea typeface="標楷體" panose="03000509000000000000" pitchFamily="65" charset="-120"/>
                <a:cs typeface="BiauKai"/>
                <a:sym typeface="BiauKai"/>
              </a:rPr>
              <a:t>學生按時上傳</a:t>
            </a:r>
            <a:r>
              <a:rPr lang="en-US" altLang="zh-TW" dirty="0" smtClean="0">
                <a:solidFill>
                  <a:srgbClr val="FF0000"/>
                </a:solidFill>
                <a:latin typeface="標楷體" panose="03000509000000000000" pitchFamily="65" charset="-120"/>
                <a:ea typeface="標楷體" panose="03000509000000000000" pitchFamily="65" charset="-120"/>
                <a:cs typeface="BiauKai"/>
                <a:sym typeface="BiauKai"/>
              </a:rPr>
              <a:t>)</a:t>
            </a:r>
          </a:p>
          <a:p>
            <a:pPr marL="0" lvl="0" indent="0">
              <a:spcBef>
                <a:spcPts val="800"/>
              </a:spcBef>
              <a:buClr>
                <a:srgbClr val="0F243E"/>
              </a:buClr>
              <a:buSzPts val="4000"/>
              <a:buNone/>
            </a:pPr>
            <a:r>
              <a:rPr lang="en-US" altLang="zh-TW" sz="2800" dirty="0" smtClean="0">
                <a:solidFill>
                  <a:srgbClr val="002060"/>
                </a:solidFill>
                <a:latin typeface="標楷體" panose="03000509000000000000" pitchFamily="65" charset="-120"/>
                <a:ea typeface="標楷體" panose="03000509000000000000" pitchFamily="65" charset="-120"/>
                <a:cs typeface="BiauKai"/>
                <a:sym typeface="BiauKai"/>
              </a:rPr>
              <a:t>(</a:t>
            </a:r>
            <a:r>
              <a:rPr lang="zh-TW" altLang="en-US" sz="2800" dirty="0" smtClean="0">
                <a:solidFill>
                  <a:srgbClr val="002060"/>
                </a:solidFill>
                <a:latin typeface="標楷體" panose="03000509000000000000" pitchFamily="65" charset="-120"/>
                <a:ea typeface="標楷體" panose="03000509000000000000" pitchFamily="65" charset="-120"/>
                <a:cs typeface="BiauKai"/>
                <a:sym typeface="BiauKai"/>
              </a:rPr>
              <a:t>含課外學習、社團表現、志工服務、競賽成果、檢定證照等等</a:t>
            </a:r>
            <a:r>
              <a:rPr lang="en-US" altLang="zh-TW" sz="2800" dirty="0" smtClean="0">
                <a:solidFill>
                  <a:srgbClr val="002060"/>
                </a:solidFill>
                <a:latin typeface="標楷體" panose="03000509000000000000" pitchFamily="65" charset="-120"/>
                <a:ea typeface="標楷體" panose="03000509000000000000" pitchFamily="65" charset="-120"/>
                <a:cs typeface="BiauKai"/>
                <a:sym typeface="BiauKai"/>
              </a:rPr>
              <a:t>)</a:t>
            </a:r>
            <a:endParaRPr lang="zh-TW" altLang="en-US" sz="2800" dirty="0">
              <a:solidFill>
                <a:srgbClr val="002060"/>
              </a:solidFill>
              <a:latin typeface="標楷體" panose="03000509000000000000" pitchFamily="65" charset="-120"/>
              <a:ea typeface="標楷體" panose="03000509000000000000" pitchFamily="65" charset="-120"/>
              <a:cs typeface="BiauKai"/>
              <a:sym typeface="BiauKai"/>
            </a:endParaRPr>
          </a:p>
          <a:p>
            <a:pPr marL="342900" marR="0" lvl="0" indent="-88900" algn="l" rtl="0">
              <a:lnSpc>
                <a:spcPct val="100000"/>
              </a:lnSpc>
              <a:spcBef>
                <a:spcPts val="800"/>
              </a:spcBef>
              <a:spcAft>
                <a:spcPts val="0"/>
              </a:spcAft>
              <a:buClr>
                <a:schemeClr val="dk1"/>
              </a:buClr>
              <a:buSzPts val="4000"/>
              <a:buFont typeface="Noto Sans Symbols"/>
              <a:buNone/>
            </a:pPr>
            <a:endParaRPr sz="4000" b="0" i="0" u="none" strike="noStrike" cap="none" dirty="0">
              <a:solidFill>
                <a:srgbClr val="0F243E"/>
              </a:solidFill>
              <a:latin typeface="標楷體" panose="03000509000000000000" pitchFamily="65" charset="-120"/>
              <a:ea typeface="標楷體" panose="03000509000000000000" pitchFamily="65" charset="-120"/>
              <a:cs typeface="BiauKai"/>
              <a:sym typeface="BiauKai"/>
            </a:endParaRPr>
          </a:p>
        </p:txBody>
      </p:sp>
      <p:sp>
        <p:nvSpPr>
          <p:cNvPr id="4"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學習歷程檔案</a:t>
            </a:r>
            <a:endParaRPr sz="2400" b="1" i="0" u="none" strike="noStrike" cap="none" dirty="0">
              <a:solidFill>
                <a:srgbClr val="DF322D"/>
              </a:solidFill>
              <a:latin typeface="BiauKai"/>
              <a:ea typeface="BiauKai"/>
              <a:cs typeface="BiauKai"/>
              <a:sym typeface="BiauKai"/>
            </a:endParaRPr>
          </a:p>
        </p:txBody>
      </p:sp>
    </p:spTree>
    <p:extLst>
      <p:ext uri="{BB962C8B-B14F-4D97-AF65-F5344CB8AC3E}">
        <p14:creationId xmlns:p14="http://schemas.microsoft.com/office/powerpoint/2010/main" val="3741545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1258888" y="260350"/>
            <a:ext cx="7058025" cy="777875"/>
          </a:xfrm>
          <a:prstGeom prst="roundRect">
            <a:avLst/>
          </a:prstGeom>
          <a:solidFill>
            <a:schemeClr val="lt1">
              <a:alpha val="42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0" lang="zh-TW" altLang="en-US" sz="60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課程學習成果</a:t>
            </a:r>
          </a:p>
        </p:txBody>
      </p:sp>
      <p:sp>
        <p:nvSpPr>
          <p:cNvPr id="2" name="內容版面配置區 1"/>
          <p:cNvSpPr>
            <a:spLocks noGrp="1"/>
          </p:cNvSpPr>
          <p:nvPr>
            <p:ph idx="1"/>
          </p:nvPr>
        </p:nvSpPr>
        <p:spPr>
          <a:xfrm>
            <a:off x="179512" y="1639341"/>
            <a:ext cx="8964488" cy="4525963"/>
          </a:xfrm>
          <a:extLst/>
        </p:spPr>
        <p:txBody>
          <a:bodyPr/>
          <a:lstStyle/>
          <a:p>
            <a:pPr marL="442913" indent="-442913">
              <a:buFont typeface="+mj-lt"/>
              <a:buAutoNum type="arabicPeriod"/>
              <a:defRPr/>
            </a:pPr>
            <a:r>
              <a:rPr lang="zh-TW" altLang="en-US" b="0" dirty="0" smtClean="0">
                <a:latin typeface="標楷體" panose="03000509000000000000" pitchFamily="65" charset="-120"/>
                <a:ea typeface="標楷體" panose="03000509000000000000" pitchFamily="65" charset="-120"/>
              </a:rPr>
              <a:t>每學期上</a:t>
            </a:r>
            <a:r>
              <a:rPr lang="zh-TW" altLang="en-US" b="0" dirty="0">
                <a:latin typeface="標楷體" panose="03000509000000000000" pitchFamily="65" charset="-120"/>
                <a:ea typeface="標楷體" panose="03000509000000000000" pitchFamily="65" charset="-120"/>
              </a:rPr>
              <a:t>傳最多</a:t>
            </a:r>
            <a:r>
              <a:rPr lang="en-US" altLang="zh-TW" b="0" dirty="0">
                <a:solidFill>
                  <a:srgbClr val="FF0000"/>
                </a:solidFill>
                <a:latin typeface="標楷體" panose="03000509000000000000" pitchFamily="65" charset="-120"/>
                <a:ea typeface="標楷體" panose="03000509000000000000" pitchFamily="65" charset="-120"/>
              </a:rPr>
              <a:t>6</a:t>
            </a:r>
            <a:r>
              <a:rPr lang="zh-TW" altLang="en-US" b="0" dirty="0">
                <a:latin typeface="標楷體" panose="03000509000000000000" pitchFamily="65" charset="-120"/>
                <a:ea typeface="標楷體" panose="03000509000000000000" pitchFamily="65" charset="-120"/>
              </a:rPr>
              <a:t>件</a:t>
            </a:r>
            <a:r>
              <a:rPr lang="zh-TW" altLang="en-US" b="0" dirty="0" smtClean="0">
                <a:latin typeface="標楷體" panose="03000509000000000000" pitchFamily="65" charset="-120"/>
                <a:ea typeface="標楷體" panose="03000509000000000000" pitchFamily="65" charset="-120"/>
              </a:rPr>
              <a:t>，且</a:t>
            </a:r>
            <a:r>
              <a:rPr lang="zh-TW" altLang="en-US" b="0" dirty="0">
                <a:latin typeface="標楷體" panose="03000509000000000000" pitchFamily="65" charset="-120"/>
                <a:ea typeface="標楷體" panose="03000509000000000000" pitchFamily="65" charset="-120"/>
              </a:rPr>
              <a:t>由老師</a:t>
            </a:r>
            <a:r>
              <a:rPr lang="zh-TW" altLang="en-US" b="0" dirty="0">
                <a:solidFill>
                  <a:srgbClr val="002060"/>
                </a:solidFill>
                <a:latin typeface="標楷體" panose="03000509000000000000" pitchFamily="65" charset="-120"/>
                <a:ea typeface="標楷體" panose="03000509000000000000" pitchFamily="65" charset="-120"/>
              </a:rPr>
              <a:t>認證完畢</a:t>
            </a:r>
            <a:r>
              <a:rPr lang="zh-TW" altLang="en-US" b="0" dirty="0" smtClean="0">
                <a:solidFill>
                  <a:srgbClr val="002060"/>
                </a:solidFill>
                <a:latin typeface="標楷體" panose="03000509000000000000" pitchFamily="65" charset="-120"/>
                <a:ea typeface="標楷體" panose="03000509000000000000" pitchFamily="65" charset="-120"/>
              </a:rPr>
              <a:t>。</a:t>
            </a:r>
            <a:r>
              <a:rPr lang="en-US" altLang="zh-TW" b="0" dirty="0" smtClean="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本</a:t>
            </a:r>
            <a:r>
              <a:rPr lang="zh-TW" altLang="en-US" sz="3200" b="0" dirty="0" smtClean="0">
                <a:latin typeface="標楷體" panose="03000509000000000000" pitchFamily="65" charset="-120"/>
                <a:ea typeface="標楷體" panose="03000509000000000000" pitchFamily="65" charset="-120"/>
              </a:rPr>
              <a:t>學期</a:t>
            </a:r>
            <a:r>
              <a:rPr lang="en-US" altLang="zh-TW" sz="3200" b="0" dirty="0" smtClean="0">
                <a:solidFill>
                  <a:srgbClr val="FF0000"/>
                </a:solidFill>
                <a:latin typeface="標楷體" panose="03000509000000000000" pitchFamily="65" charset="-120"/>
                <a:ea typeface="標楷體" panose="03000509000000000000" pitchFamily="65" charset="-120"/>
              </a:rPr>
              <a:t>1/20(</a:t>
            </a:r>
            <a:r>
              <a:rPr lang="zh-TW" altLang="en-US" sz="3200" b="0" dirty="0" smtClean="0">
                <a:solidFill>
                  <a:srgbClr val="FF0000"/>
                </a:solidFill>
                <a:latin typeface="標楷體" panose="03000509000000000000" pitchFamily="65" charset="-120"/>
                <a:ea typeface="標楷體" panose="03000509000000000000" pitchFamily="65" charset="-120"/>
              </a:rPr>
              <a:t>三</a:t>
            </a:r>
            <a:r>
              <a:rPr lang="en-US" altLang="zh-TW" sz="3200" b="0" dirty="0" smtClean="0">
                <a:solidFill>
                  <a:srgbClr val="FF0000"/>
                </a:solidFill>
                <a:latin typeface="標楷體" panose="03000509000000000000" pitchFamily="65" charset="-120"/>
                <a:ea typeface="標楷體" panose="03000509000000000000" pitchFamily="65" charset="-120"/>
              </a:rPr>
              <a:t>)</a:t>
            </a:r>
            <a:r>
              <a:rPr lang="zh-TW" altLang="en-US" sz="3200" b="0" dirty="0" smtClean="0">
                <a:solidFill>
                  <a:srgbClr val="002060"/>
                </a:solidFill>
                <a:latin typeface="標楷體" panose="03000509000000000000" pitchFamily="65" charset="-120"/>
                <a:ea typeface="標楷體" panose="03000509000000000000" pitchFamily="65" charset="-120"/>
              </a:rPr>
              <a:t>截止認證</a:t>
            </a:r>
            <a:r>
              <a:rPr lang="en-US" altLang="zh-TW" sz="3200" b="0" dirty="0" smtClean="0">
                <a:solidFill>
                  <a:srgbClr val="002060"/>
                </a:solidFill>
                <a:latin typeface="標楷體" panose="03000509000000000000" pitchFamily="65" charset="-120"/>
                <a:ea typeface="標楷體" panose="03000509000000000000" pitchFamily="65" charset="-120"/>
              </a:rPr>
              <a:t>,</a:t>
            </a:r>
            <a:r>
              <a:rPr lang="zh-TW" altLang="en-US" sz="3200" b="0" dirty="0" smtClean="0">
                <a:solidFill>
                  <a:srgbClr val="002060"/>
                </a:solidFill>
                <a:latin typeface="標楷體" panose="03000509000000000000" pitchFamily="65" charset="-120"/>
                <a:ea typeface="標楷體" panose="03000509000000000000" pitchFamily="65" charset="-120"/>
              </a:rPr>
              <a:t>請給老師退件時間</a:t>
            </a:r>
            <a:r>
              <a:rPr lang="en-US" altLang="zh-TW" b="0" dirty="0" smtClean="0">
                <a:solidFill>
                  <a:srgbClr val="002060"/>
                </a:solidFill>
                <a:latin typeface="標楷體" panose="03000509000000000000" pitchFamily="65" charset="-120"/>
                <a:ea typeface="標楷體" panose="03000509000000000000" pitchFamily="65" charset="-120"/>
              </a:rPr>
              <a:t>)</a:t>
            </a:r>
          </a:p>
          <a:p>
            <a:pPr marL="442913" indent="-442913">
              <a:buFont typeface="+mj-lt"/>
              <a:buAutoNum type="arabicPeriod"/>
              <a:defRPr/>
            </a:pPr>
            <a:r>
              <a:rPr lang="zh-TW" altLang="en-US" b="0" dirty="0" smtClean="0">
                <a:solidFill>
                  <a:srgbClr val="002060"/>
                </a:solidFill>
                <a:latin typeface="標楷體" panose="03000509000000000000" pitchFamily="65" charset="-120"/>
                <a:ea typeface="標楷體" panose="03000509000000000000" pitchFamily="65" charset="-120"/>
              </a:rPr>
              <a:t>每學年再由上下學期最多</a:t>
            </a:r>
            <a:r>
              <a:rPr lang="en-US" altLang="zh-TW" b="0" dirty="0" smtClean="0">
                <a:solidFill>
                  <a:srgbClr val="002060"/>
                </a:solidFill>
                <a:latin typeface="標楷體" panose="03000509000000000000" pitchFamily="65" charset="-120"/>
                <a:ea typeface="標楷體" panose="03000509000000000000" pitchFamily="65" charset="-120"/>
              </a:rPr>
              <a:t>12</a:t>
            </a:r>
            <a:r>
              <a:rPr lang="zh-TW" altLang="en-US" b="0" dirty="0" smtClean="0">
                <a:solidFill>
                  <a:srgbClr val="002060"/>
                </a:solidFill>
                <a:latin typeface="標楷體" panose="03000509000000000000" pitchFamily="65" charset="-120"/>
                <a:ea typeface="標楷體" panose="03000509000000000000" pitchFamily="65" charset="-120"/>
              </a:rPr>
              <a:t>件成果中，</a:t>
            </a:r>
            <a:r>
              <a:rPr lang="en-US" altLang="zh-TW" b="0" dirty="0" smtClean="0">
                <a:solidFill>
                  <a:srgbClr val="002060"/>
                </a:solidFill>
                <a:latin typeface="標楷體" panose="03000509000000000000" pitchFamily="65" charset="-120"/>
                <a:ea typeface="標楷體" panose="03000509000000000000" pitchFamily="65" charset="-120"/>
              </a:rPr>
              <a:t/>
            </a:r>
            <a:br>
              <a:rPr lang="en-US" altLang="zh-TW" b="0" dirty="0" smtClean="0">
                <a:solidFill>
                  <a:srgbClr val="002060"/>
                </a:solidFill>
                <a:latin typeface="標楷體" panose="03000509000000000000" pitchFamily="65" charset="-120"/>
                <a:ea typeface="標楷體" panose="03000509000000000000" pitchFamily="65" charset="-120"/>
              </a:rPr>
            </a:br>
            <a:r>
              <a:rPr lang="zh-TW" altLang="en-US" b="0" dirty="0" smtClean="0">
                <a:solidFill>
                  <a:srgbClr val="002060"/>
                </a:solidFill>
                <a:latin typeface="標楷體" panose="03000509000000000000" pitchFamily="65" charset="-120"/>
                <a:ea typeface="標楷體" panose="03000509000000000000" pitchFamily="65" charset="-120"/>
              </a:rPr>
              <a:t>勾選</a:t>
            </a:r>
            <a:r>
              <a:rPr lang="en-US" altLang="zh-TW" sz="4400" b="0" dirty="0" smtClean="0">
                <a:solidFill>
                  <a:srgbClr val="FF0000"/>
                </a:solidFill>
                <a:latin typeface="標楷體" panose="03000509000000000000" pitchFamily="65" charset="-120"/>
                <a:ea typeface="標楷體" panose="03000509000000000000" pitchFamily="65" charset="-120"/>
              </a:rPr>
              <a:t>6</a:t>
            </a:r>
            <a:r>
              <a:rPr lang="zh-TW" altLang="en-US" b="0" dirty="0" smtClean="0">
                <a:solidFill>
                  <a:srgbClr val="002060"/>
                </a:solidFill>
                <a:latin typeface="標楷體" panose="03000509000000000000" pitchFamily="65" charset="-120"/>
                <a:ea typeface="標楷體" panose="03000509000000000000" pitchFamily="65" charset="-120"/>
              </a:rPr>
              <a:t>件送教育部封存。</a:t>
            </a:r>
            <a:endParaRPr lang="en-US" altLang="zh-TW" b="0" dirty="0" smtClean="0">
              <a:solidFill>
                <a:srgbClr val="002060"/>
              </a:solidFill>
              <a:latin typeface="標楷體" panose="03000509000000000000" pitchFamily="65" charset="-120"/>
              <a:ea typeface="標楷體" panose="03000509000000000000" pitchFamily="65" charset="-120"/>
            </a:endParaRPr>
          </a:p>
          <a:p>
            <a:pPr marL="442913" indent="-442913">
              <a:buFont typeface="+mj-lt"/>
              <a:buAutoNum type="arabicPeriod"/>
              <a:defRPr/>
            </a:pPr>
            <a:r>
              <a:rPr lang="zh-TW" altLang="en-US" b="0" u="sng" dirty="0" smtClean="0">
                <a:solidFill>
                  <a:srgbClr val="002060"/>
                </a:solidFill>
                <a:latin typeface="標楷體" panose="03000509000000000000" pitchFamily="65" charset="-120"/>
                <a:ea typeface="標楷體" panose="03000509000000000000" pitchFamily="65" charset="-120"/>
              </a:rPr>
              <a:t>高三</a:t>
            </a:r>
            <a:r>
              <a:rPr lang="zh-TW" altLang="en-US" b="0" dirty="0" smtClean="0">
                <a:solidFill>
                  <a:srgbClr val="002060"/>
                </a:solidFill>
                <a:latin typeface="標楷體" panose="03000509000000000000" pitchFamily="65" charset="-120"/>
                <a:ea typeface="標楷體" panose="03000509000000000000" pitchFamily="65" charset="-120"/>
              </a:rPr>
              <a:t>從</a:t>
            </a:r>
            <a:r>
              <a:rPr lang="zh-TW" altLang="en-US" b="0" dirty="0">
                <a:solidFill>
                  <a:srgbClr val="002060"/>
                </a:solidFill>
                <a:latin typeface="標楷體" panose="03000509000000000000" pitchFamily="65" charset="-120"/>
                <a:ea typeface="標楷體" panose="03000509000000000000" pitchFamily="65" charset="-120"/>
              </a:rPr>
              <a:t>封存</a:t>
            </a:r>
            <a:r>
              <a:rPr lang="zh-TW" altLang="en-US" b="0" dirty="0" smtClean="0">
                <a:solidFill>
                  <a:srgbClr val="002060"/>
                </a:solidFill>
                <a:latin typeface="標楷體" panose="03000509000000000000" pitchFamily="65" charset="-120"/>
                <a:ea typeface="標楷體" panose="03000509000000000000" pitchFamily="65" charset="-120"/>
              </a:rPr>
              <a:t>的</a:t>
            </a:r>
            <a:r>
              <a:rPr lang="en-US" altLang="zh-TW" b="0" dirty="0" smtClean="0">
                <a:solidFill>
                  <a:srgbClr val="002060"/>
                </a:solidFill>
                <a:latin typeface="標楷體" panose="03000509000000000000" pitchFamily="65" charset="-120"/>
                <a:ea typeface="標楷體" panose="03000509000000000000" pitchFamily="65" charset="-120"/>
              </a:rPr>
              <a:t>3</a:t>
            </a:r>
            <a:r>
              <a:rPr lang="zh-TW" altLang="en-US" b="0" dirty="0" smtClean="0">
                <a:solidFill>
                  <a:srgbClr val="002060"/>
                </a:solidFill>
                <a:latin typeface="標楷體" panose="03000509000000000000" pitchFamily="65" charset="-120"/>
                <a:ea typeface="標楷體" panose="03000509000000000000" pitchFamily="65" charset="-120"/>
              </a:rPr>
              <a:t>年共</a:t>
            </a:r>
            <a:r>
              <a:rPr lang="en-US" altLang="zh-TW" b="0" dirty="0" smtClean="0">
                <a:solidFill>
                  <a:srgbClr val="002060"/>
                </a:solidFill>
                <a:latin typeface="標楷體" panose="03000509000000000000" pitchFamily="65" charset="-120"/>
                <a:ea typeface="標楷體" panose="03000509000000000000" pitchFamily="65" charset="-120"/>
              </a:rPr>
              <a:t>18</a:t>
            </a:r>
            <a:r>
              <a:rPr lang="zh-TW" altLang="en-US" b="0" dirty="0" smtClean="0">
                <a:solidFill>
                  <a:srgbClr val="002060"/>
                </a:solidFill>
                <a:latin typeface="標楷體" panose="03000509000000000000" pitchFamily="65" charset="-120"/>
                <a:ea typeface="標楷體" panose="03000509000000000000" pitchFamily="65" charset="-120"/>
              </a:rPr>
              <a:t>件成果中，</a:t>
            </a:r>
            <a:r>
              <a:rPr lang="en-US" altLang="zh-TW" b="0" dirty="0" smtClean="0">
                <a:solidFill>
                  <a:srgbClr val="002060"/>
                </a:solidFill>
                <a:latin typeface="標楷體" panose="03000509000000000000" pitchFamily="65" charset="-120"/>
                <a:ea typeface="標楷體" panose="03000509000000000000" pitchFamily="65" charset="-120"/>
              </a:rPr>
              <a:t/>
            </a:r>
            <a:br>
              <a:rPr lang="en-US" altLang="zh-TW" b="0" dirty="0" smtClean="0">
                <a:solidFill>
                  <a:srgbClr val="002060"/>
                </a:solidFill>
                <a:latin typeface="標楷體" panose="03000509000000000000" pitchFamily="65" charset="-120"/>
                <a:ea typeface="標楷體" panose="03000509000000000000" pitchFamily="65" charset="-120"/>
              </a:rPr>
            </a:br>
            <a:r>
              <a:rPr lang="zh-TW" altLang="en-US" b="0" dirty="0" smtClean="0">
                <a:solidFill>
                  <a:srgbClr val="002060"/>
                </a:solidFill>
                <a:latin typeface="標楷體" panose="03000509000000000000" pitchFamily="65" charset="-120"/>
                <a:ea typeface="標楷體" panose="03000509000000000000" pitchFamily="65" charset="-120"/>
              </a:rPr>
              <a:t>勾</a:t>
            </a:r>
            <a:r>
              <a:rPr lang="zh-TW" altLang="en-US" b="0" dirty="0">
                <a:solidFill>
                  <a:srgbClr val="002060"/>
                </a:solidFill>
                <a:latin typeface="標楷體" panose="03000509000000000000" pitchFamily="65" charset="-120"/>
                <a:ea typeface="標楷體" panose="03000509000000000000" pitchFamily="65" charset="-120"/>
              </a:rPr>
              <a:t>選</a:t>
            </a:r>
            <a:r>
              <a:rPr lang="en-US" altLang="zh-TW" sz="4800" b="0" dirty="0" smtClean="0">
                <a:solidFill>
                  <a:srgbClr val="C00000"/>
                </a:solidFill>
                <a:latin typeface="標楷體" panose="03000509000000000000" pitchFamily="65" charset="-120"/>
                <a:ea typeface="標楷體" panose="03000509000000000000" pitchFamily="65" charset="-120"/>
              </a:rPr>
              <a:t>3</a:t>
            </a:r>
            <a:r>
              <a:rPr lang="zh-TW" altLang="en-US" b="0" dirty="0" smtClean="0">
                <a:solidFill>
                  <a:srgbClr val="002060"/>
                </a:solidFill>
                <a:latin typeface="標楷體" panose="03000509000000000000" pitchFamily="65" charset="-120"/>
                <a:ea typeface="標楷體" panose="03000509000000000000" pitchFamily="65" charset="-120"/>
              </a:rPr>
              <a:t>件給進入第二階段的大學校系，</a:t>
            </a:r>
            <a:endParaRPr lang="en-US" altLang="zh-TW" b="0" dirty="0" smtClean="0">
              <a:solidFill>
                <a:srgbClr val="002060"/>
              </a:solidFill>
              <a:latin typeface="標楷體" panose="03000509000000000000" pitchFamily="65" charset="-120"/>
              <a:ea typeface="標楷體" panose="03000509000000000000" pitchFamily="65" charset="-120"/>
            </a:endParaRPr>
          </a:p>
          <a:p>
            <a:pPr marL="442913" indent="-442913">
              <a:buFont typeface="+mj-lt"/>
              <a:buAutoNum type="arabicPeriod"/>
              <a:defRPr/>
            </a:pPr>
            <a:r>
              <a:rPr lang="zh-TW" altLang="en-US" b="0" dirty="0" smtClean="0">
                <a:solidFill>
                  <a:srgbClr val="002060"/>
                </a:solidFill>
                <a:latin typeface="標楷體" panose="03000509000000000000" pitchFamily="65" charset="-120"/>
                <a:ea typeface="標楷體" panose="03000509000000000000" pitchFamily="65" charset="-120"/>
              </a:rPr>
              <a:t>對每</a:t>
            </a:r>
            <a:r>
              <a:rPr lang="zh-TW" altLang="en-US" b="0" dirty="0">
                <a:solidFill>
                  <a:srgbClr val="002060"/>
                </a:solidFill>
                <a:latin typeface="標楷體" panose="03000509000000000000" pitchFamily="65" charset="-120"/>
                <a:ea typeface="標楷體" panose="03000509000000000000" pitchFamily="65" charset="-120"/>
              </a:rPr>
              <a:t>校系可選擇送出不同項目</a:t>
            </a:r>
            <a:r>
              <a:rPr lang="zh-TW" altLang="en-US" b="0" dirty="0" smtClean="0">
                <a:solidFill>
                  <a:srgbClr val="002060"/>
                </a:solidFill>
                <a:latin typeface="標楷體" panose="03000509000000000000" pitchFamily="65" charset="-120"/>
                <a:ea typeface="標楷體" panose="03000509000000000000" pitchFamily="65" charset="-120"/>
              </a:rPr>
              <a:t>。</a:t>
            </a:r>
            <a:endParaRPr lang="zh-TW" altLang="en-US" b="0" dirty="0">
              <a:latin typeface="標楷體" panose="03000509000000000000" pitchFamily="65" charset="-120"/>
              <a:ea typeface="標楷體" panose="03000509000000000000" pitchFamily="65" charset="-120"/>
            </a:endParaRPr>
          </a:p>
        </p:txBody>
      </p:sp>
      <p:cxnSp>
        <p:nvCxnSpPr>
          <p:cNvPr id="4" name="直線接點 3"/>
          <p:cNvCxnSpPr/>
          <p:nvPr/>
        </p:nvCxnSpPr>
        <p:spPr>
          <a:xfrm flipV="1">
            <a:off x="228600" y="4170363"/>
            <a:ext cx="8569325" cy="71437"/>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240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96752"/>
            <a:ext cx="8229600" cy="4929411"/>
          </a:xfrm>
          <a:extLst/>
        </p:spPr>
        <p:txBody>
          <a:bodyPr/>
          <a:lstStyle/>
          <a:p>
            <a:pPr>
              <a:defRPr/>
            </a:pPr>
            <a:r>
              <a:rPr lang="en-US" altLang="zh-TW" sz="4400" dirty="0" smtClean="0"/>
              <a:t>111</a:t>
            </a:r>
            <a:r>
              <a:rPr lang="zh-TW" altLang="en-US" sz="4400" dirty="0" smtClean="0"/>
              <a:t>年大學各系參採項目統計：</a:t>
            </a:r>
            <a:endParaRPr lang="en-US" altLang="zh-TW" sz="4400" dirty="0" smtClean="0"/>
          </a:p>
          <a:p>
            <a:pPr marL="0" indent="0">
              <a:buFont typeface="Arial" pitchFamily="34" charset="0"/>
              <a:buNone/>
              <a:defRPr/>
            </a:pPr>
            <a:endParaRPr lang="zh-TW" altLang="en-US" sz="4400" dirty="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147888"/>
            <a:ext cx="8797925" cy="454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文字方塊 2"/>
          <p:cNvSpPr txBox="1">
            <a:spLocks noChangeArrowheads="1"/>
          </p:cNvSpPr>
          <p:nvPr/>
        </p:nvSpPr>
        <p:spPr bwMode="auto">
          <a:xfrm>
            <a:off x="4067175" y="4221163"/>
            <a:ext cx="482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zh-TW" altLang="en-US" sz="3600">
                <a:solidFill>
                  <a:srgbClr val="FF0000"/>
                </a:solidFill>
                <a:latin typeface="標楷體" pitchFamily="65" charset="-120"/>
                <a:ea typeface="標楷體" pitchFamily="65" charset="-120"/>
              </a:rPr>
              <a:t>全國大學共</a:t>
            </a:r>
            <a:r>
              <a:rPr lang="en-US" altLang="zh-TW" sz="3600">
                <a:solidFill>
                  <a:srgbClr val="FF0000"/>
                </a:solidFill>
                <a:latin typeface="標楷體" pitchFamily="65" charset="-120"/>
                <a:ea typeface="標楷體" pitchFamily="65" charset="-120"/>
              </a:rPr>
              <a:t>1930</a:t>
            </a:r>
            <a:r>
              <a:rPr lang="zh-TW" altLang="en-US" sz="3600">
                <a:solidFill>
                  <a:srgbClr val="FF0000"/>
                </a:solidFill>
                <a:latin typeface="標楷體" pitchFamily="65" charset="-120"/>
                <a:ea typeface="標楷體" pitchFamily="65" charset="-120"/>
              </a:rPr>
              <a:t>校系，</a:t>
            </a:r>
          </a:p>
        </p:txBody>
      </p:sp>
      <p:sp>
        <p:nvSpPr>
          <p:cNvPr id="6" name="圓角矩形 5"/>
          <p:cNvSpPr/>
          <p:nvPr/>
        </p:nvSpPr>
        <p:spPr>
          <a:xfrm>
            <a:off x="1258888" y="260350"/>
            <a:ext cx="7058025" cy="777875"/>
          </a:xfrm>
          <a:prstGeom prst="roundRect">
            <a:avLst/>
          </a:prstGeom>
          <a:solidFill>
            <a:schemeClr val="lt1">
              <a:alpha val="42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0" lang="zh-TW" altLang="en-US" sz="60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課程學習成果</a:t>
            </a:r>
          </a:p>
        </p:txBody>
      </p:sp>
    </p:spTree>
    <p:extLst>
      <p:ext uri="{BB962C8B-B14F-4D97-AF65-F5344CB8AC3E}">
        <p14:creationId xmlns:p14="http://schemas.microsoft.com/office/powerpoint/2010/main" val="8682157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1258888" y="260350"/>
            <a:ext cx="7058025" cy="777875"/>
          </a:xfrm>
          <a:prstGeom prst="roundRect">
            <a:avLst/>
          </a:prstGeom>
          <a:solidFill>
            <a:schemeClr val="lt1">
              <a:alpha val="42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0" lang="zh-TW" altLang="en-US" sz="60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多元表現</a:t>
            </a:r>
          </a:p>
        </p:txBody>
      </p:sp>
      <p:sp>
        <p:nvSpPr>
          <p:cNvPr id="2" name="內容版面配置區 1"/>
          <p:cNvSpPr>
            <a:spLocks noGrp="1"/>
          </p:cNvSpPr>
          <p:nvPr>
            <p:ph idx="1"/>
          </p:nvPr>
        </p:nvSpPr>
        <p:spPr>
          <a:xfrm>
            <a:off x="215900" y="1673424"/>
            <a:ext cx="8748588" cy="5184576"/>
          </a:xfrm>
          <a:extLst/>
        </p:spPr>
        <p:txBody>
          <a:bodyPr/>
          <a:lstStyle/>
          <a:p>
            <a:pPr marL="914400" indent="-914400">
              <a:buFont typeface="+mj-lt"/>
              <a:buAutoNum type="arabicPeriod"/>
              <a:defRPr/>
            </a:pPr>
            <a:r>
              <a:rPr lang="zh-TW" altLang="en-US" b="0" dirty="0" smtClean="0">
                <a:solidFill>
                  <a:srgbClr val="002060"/>
                </a:solidFill>
                <a:latin typeface="標楷體" panose="03000509000000000000" pitchFamily="65" charset="-120"/>
                <a:ea typeface="標楷體" panose="03000509000000000000" pitchFamily="65" charset="-120"/>
              </a:rPr>
              <a:t>每年上傳最多</a:t>
            </a:r>
            <a:r>
              <a:rPr lang="en-US" altLang="zh-TW" b="0" dirty="0" smtClean="0">
                <a:solidFill>
                  <a:srgbClr val="FF0000"/>
                </a:solidFill>
                <a:latin typeface="標楷體" panose="03000509000000000000" pitchFamily="65" charset="-120"/>
                <a:ea typeface="標楷體" panose="03000509000000000000" pitchFamily="65" charset="-120"/>
              </a:rPr>
              <a:t>15</a:t>
            </a:r>
            <a:r>
              <a:rPr lang="zh-TW" altLang="en-US" b="0" dirty="0" smtClean="0">
                <a:solidFill>
                  <a:srgbClr val="002060"/>
                </a:solidFill>
                <a:latin typeface="標楷體" panose="03000509000000000000" pitchFamily="65" charset="-120"/>
                <a:ea typeface="標楷體" panose="03000509000000000000" pitchFamily="65" charset="-120"/>
              </a:rPr>
              <a:t>件。</a:t>
            </a:r>
            <a:endParaRPr lang="en-US" altLang="zh-TW" b="0" dirty="0" smtClean="0">
              <a:solidFill>
                <a:srgbClr val="002060"/>
              </a:solidFill>
              <a:latin typeface="標楷體" panose="03000509000000000000" pitchFamily="65" charset="-120"/>
              <a:ea typeface="標楷體" panose="03000509000000000000" pitchFamily="65" charset="-120"/>
            </a:endParaRPr>
          </a:p>
          <a:p>
            <a:pPr marL="914400" indent="-914400">
              <a:buFont typeface="+mj-lt"/>
              <a:buAutoNum type="arabicPeriod"/>
              <a:defRPr/>
            </a:pPr>
            <a:r>
              <a:rPr lang="zh-TW" altLang="en-US" b="0" dirty="0" smtClean="0">
                <a:solidFill>
                  <a:srgbClr val="002060"/>
                </a:solidFill>
                <a:latin typeface="標楷體" panose="03000509000000000000" pitchFamily="65" charset="-120"/>
                <a:ea typeface="標楷體" panose="03000509000000000000" pitchFamily="65" charset="-120"/>
              </a:rPr>
              <a:t>全年皆可上傳，</a:t>
            </a:r>
            <a:r>
              <a:rPr lang="en-US" altLang="zh-TW" b="0" dirty="0" smtClean="0">
                <a:solidFill>
                  <a:srgbClr val="002060"/>
                </a:solidFill>
                <a:latin typeface="標楷體" panose="03000509000000000000" pitchFamily="65" charset="-120"/>
                <a:ea typeface="標楷體" panose="03000509000000000000" pitchFamily="65" charset="-120"/>
              </a:rPr>
              <a:t/>
            </a:r>
            <a:br>
              <a:rPr lang="en-US" altLang="zh-TW" b="0" dirty="0" smtClean="0">
                <a:solidFill>
                  <a:srgbClr val="002060"/>
                </a:solidFill>
                <a:latin typeface="標楷體" panose="03000509000000000000" pitchFamily="65" charset="-120"/>
                <a:ea typeface="標楷體" panose="03000509000000000000" pitchFamily="65" charset="-120"/>
              </a:rPr>
            </a:br>
            <a:r>
              <a:rPr lang="zh-TW" altLang="en-US" b="0" dirty="0" smtClean="0">
                <a:solidFill>
                  <a:srgbClr val="002060"/>
                </a:solidFill>
                <a:latin typeface="標楷體" panose="03000509000000000000" pitchFamily="65" charset="-120"/>
                <a:ea typeface="標楷體" panose="03000509000000000000" pitchFamily="65" charset="-120"/>
              </a:rPr>
              <a:t>年末勾選</a:t>
            </a:r>
            <a:r>
              <a:rPr lang="en-US" altLang="zh-TW" sz="4000" b="0" dirty="0" smtClean="0">
                <a:solidFill>
                  <a:srgbClr val="FF0000"/>
                </a:solidFill>
                <a:latin typeface="標楷體" panose="03000509000000000000" pitchFamily="65" charset="-120"/>
                <a:ea typeface="標楷體" panose="03000509000000000000" pitchFamily="65" charset="-120"/>
              </a:rPr>
              <a:t>10</a:t>
            </a:r>
            <a:r>
              <a:rPr lang="zh-TW" altLang="en-US" b="0" dirty="0" smtClean="0">
                <a:solidFill>
                  <a:srgbClr val="002060"/>
                </a:solidFill>
                <a:latin typeface="標楷體" panose="03000509000000000000" pitchFamily="65" charset="-120"/>
                <a:ea typeface="標楷體" panose="03000509000000000000" pitchFamily="65" charset="-120"/>
              </a:rPr>
              <a:t>件送教育部封存。</a:t>
            </a:r>
            <a:endParaRPr lang="en-US" altLang="zh-TW" b="0" dirty="0" smtClean="0">
              <a:solidFill>
                <a:srgbClr val="002060"/>
              </a:solidFill>
              <a:latin typeface="標楷體" panose="03000509000000000000" pitchFamily="65" charset="-120"/>
              <a:ea typeface="標楷體" panose="03000509000000000000" pitchFamily="65" charset="-120"/>
            </a:endParaRPr>
          </a:p>
          <a:p>
            <a:pPr marL="914400" indent="-914400">
              <a:buFont typeface="+mj-lt"/>
              <a:buAutoNum type="arabicPeriod"/>
              <a:defRPr/>
            </a:pPr>
            <a:r>
              <a:rPr lang="zh-TW" altLang="en-US" b="0" u="sng" dirty="0">
                <a:solidFill>
                  <a:srgbClr val="002060"/>
                </a:solidFill>
                <a:latin typeface="標楷體" panose="03000509000000000000" pitchFamily="65" charset="-120"/>
                <a:ea typeface="標楷體" panose="03000509000000000000" pitchFamily="65" charset="-120"/>
              </a:rPr>
              <a:t>高</a:t>
            </a:r>
            <a:r>
              <a:rPr lang="zh-TW" altLang="en-US" b="0" u="sng" dirty="0" smtClean="0">
                <a:solidFill>
                  <a:srgbClr val="002060"/>
                </a:solidFill>
                <a:latin typeface="標楷體" panose="03000509000000000000" pitchFamily="65" charset="-120"/>
                <a:ea typeface="標楷體" panose="03000509000000000000" pitchFamily="65" charset="-120"/>
              </a:rPr>
              <a:t>三</a:t>
            </a:r>
            <a:r>
              <a:rPr lang="zh-TW" altLang="en-US" b="0" dirty="0" smtClean="0">
                <a:solidFill>
                  <a:srgbClr val="002060"/>
                </a:solidFill>
                <a:latin typeface="標楷體" panose="03000509000000000000" pitchFamily="65" charset="-120"/>
                <a:ea typeface="標楷體" panose="03000509000000000000" pitchFamily="65" charset="-120"/>
              </a:rPr>
              <a:t>從封存的</a:t>
            </a:r>
            <a:r>
              <a:rPr lang="en-US" altLang="zh-TW" b="0" dirty="0" smtClean="0">
                <a:solidFill>
                  <a:srgbClr val="002060"/>
                </a:solidFill>
                <a:latin typeface="標楷體" panose="03000509000000000000" pitchFamily="65" charset="-120"/>
                <a:ea typeface="標楷體" panose="03000509000000000000" pitchFamily="65" charset="-120"/>
              </a:rPr>
              <a:t>30</a:t>
            </a:r>
            <a:r>
              <a:rPr lang="zh-TW" altLang="en-US" b="0" dirty="0">
                <a:solidFill>
                  <a:srgbClr val="002060"/>
                </a:solidFill>
                <a:latin typeface="標楷體" panose="03000509000000000000" pitchFamily="65" charset="-120"/>
                <a:ea typeface="標楷體" panose="03000509000000000000" pitchFamily="65" charset="-120"/>
              </a:rPr>
              <a:t>件多元表現</a:t>
            </a:r>
            <a:r>
              <a:rPr lang="zh-TW" altLang="en-US" b="0" dirty="0" smtClean="0">
                <a:solidFill>
                  <a:srgbClr val="002060"/>
                </a:solidFill>
                <a:latin typeface="標楷體" panose="03000509000000000000" pitchFamily="65" charset="-120"/>
                <a:ea typeface="標楷體" panose="03000509000000000000" pitchFamily="65" charset="-120"/>
              </a:rPr>
              <a:t>中，</a:t>
            </a:r>
            <a:r>
              <a:rPr lang="en-US" altLang="zh-TW" b="0" dirty="0" smtClean="0">
                <a:solidFill>
                  <a:srgbClr val="002060"/>
                </a:solidFill>
                <a:latin typeface="標楷體" panose="03000509000000000000" pitchFamily="65" charset="-120"/>
                <a:ea typeface="標楷體" panose="03000509000000000000" pitchFamily="65" charset="-120"/>
              </a:rPr>
              <a:t/>
            </a:r>
            <a:br>
              <a:rPr lang="en-US" altLang="zh-TW" b="0" dirty="0" smtClean="0">
                <a:solidFill>
                  <a:srgbClr val="002060"/>
                </a:solidFill>
                <a:latin typeface="標楷體" panose="03000509000000000000" pitchFamily="65" charset="-120"/>
                <a:ea typeface="標楷體" panose="03000509000000000000" pitchFamily="65" charset="-120"/>
              </a:rPr>
            </a:br>
            <a:r>
              <a:rPr lang="zh-TW" altLang="en-US" b="0" dirty="0" smtClean="0">
                <a:solidFill>
                  <a:srgbClr val="002060"/>
                </a:solidFill>
                <a:latin typeface="標楷體" panose="03000509000000000000" pitchFamily="65" charset="-120"/>
                <a:ea typeface="標楷體" panose="03000509000000000000" pitchFamily="65" charset="-120"/>
              </a:rPr>
              <a:t>勾</a:t>
            </a:r>
            <a:r>
              <a:rPr lang="zh-TW" altLang="en-US" b="0" dirty="0">
                <a:solidFill>
                  <a:srgbClr val="002060"/>
                </a:solidFill>
                <a:latin typeface="標楷體" panose="03000509000000000000" pitchFamily="65" charset="-120"/>
                <a:ea typeface="標楷體" panose="03000509000000000000" pitchFamily="65" charset="-120"/>
              </a:rPr>
              <a:t>選</a:t>
            </a:r>
            <a:r>
              <a:rPr lang="en-US" altLang="zh-TW" sz="4400" b="0" dirty="0">
                <a:solidFill>
                  <a:srgbClr val="FF0000"/>
                </a:solidFill>
                <a:latin typeface="標楷體" panose="03000509000000000000" pitchFamily="65" charset="-120"/>
                <a:ea typeface="標楷體" panose="03000509000000000000" pitchFamily="65" charset="-120"/>
              </a:rPr>
              <a:t>10</a:t>
            </a:r>
            <a:r>
              <a:rPr lang="zh-TW" altLang="en-US" b="0" dirty="0" smtClean="0">
                <a:solidFill>
                  <a:srgbClr val="002060"/>
                </a:solidFill>
                <a:latin typeface="標楷體" panose="03000509000000000000" pitchFamily="65" charset="-120"/>
                <a:ea typeface="標楷體" panose="03000509000000000000" pitchFamily="65" charset="-120"/>
              </a:rPr>
              <a:t>件給進入二階的大學校系！</a:t>
            </a:r>
            <a:endParaRPr lang="en-US" altLang="zh-TW" b="0" dirty="0" smtClean="0">
              <a:solidFill>
                <a:srgbClr val="002060"/>
              </a:solidFill>
              <a:latin typeface="標楷體" panose="03000509000000000000" pitchFamily="65" charset="-120"/>
              <a:ea typeface="標楷體" panose="03000509000000000000" pitchFamily="65" charset="-120"/>
            </a:endParaRPr>
          </a:p>
          <a:p>
            <a:pPr marL="914400" indent="-914400">
              <a:buFont typeface="+mj-lt"/>
              <a:buAutoNum type="arabicPeriod"/>
              <a:defRPr/>
            </a:pPr>
            <a:r>
              <a:rPr lang="zh-TW" altLang="en-US" b="0" dirty="0" smtClean="0">
                <a:solidFill>
                  <a:srgbClr val="002060"/>
                </a:solidFill>
                <a:latin typeface="標楷體" panose="03000509000000000000" pitchFamily="65" charset="-120"/>
                <a:ea typeface="標楷體" panose="03000509000000000000" pitchFamily="65" charset="-120"/>
              </a:rPr>
              <a:t>對每</a:t>
            </a:r>
            <a:r>
              <a:rPr lang="zh-TW" altLang="en-US" b="0" dirty="0">
                <a:solidFill>
                  <a:srgbClr val="002060"/>
                </a:solidFill>
                <a:latin typeface="標楷體" panose="03000509000000000000" pitchFamily="65" charset="-120"/>
                <a:ea typeface="標楷體" panose="03000509000000000000" pitchFamily="65" charset="-120"/>
              </a:rPr>
              <a:t>校系</a:t>
            </a:r>
            <a:r>
              <a:rPr lang="zh-TW" altLang="en-US" b="0" dirty="0" smtClean="0">
                <a:solidFill>
                  <a:srgbClr val="002060"/>
                </a:solidFill>
                <a:latin typeface="標楷體" panose="03000509000000000000" pitchFamily="65" charset="-120"/>
                <a:ea typeface="標楷體" panose="03000509000000000000" pitchFamily="65" charset="-120"/>
              </a:rPr>
              <a:t>可選擇送出不同項目。</a:t>
            </a:r>
            <a:endParaRPr lang="en-US" altLang="zh-TW" b="0" dirty="0" smtClean="0">
              <a:solidFill>
                <a:srgbClr val="002060"/>
              </a:solidFill>
              <a:latin typeface="標楷體" panose="03000509000000000000" pitchFamily="65" charset="-120"/>
              <a:ea typeface="標楷體" panose="03000509000000000000" pitchFamily="65" charset="-120"/>
            </a:endParaRPr>
          </a:p>
        </p:txBody>
      </p:sp>
      <p:cxnSp>
        <p:nvCxnSpPr>
          <p:cNvPr id="4" name="直線接點 3"/>
          <p:cNvCxnSpPr/>
          <p:nvPr/>
        </p:nvCxnSpPr>
        <p:spPr>
          <a:xfrm flipV="1">
            <a:off x="249238" y="3617913"/>
            <a:ext cx="8569325" cy="71437"/>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991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a:solidFill>
                <a:schemeClr val="dk1"/>
              </a:solidFill>
              <a:latin typeface="Calibri"/>
              <a:ea typeface="Calibri"/>
              <a:cs typeface="Calibri"/>
              <a:sym typeface="Calibri"/>
            </a:endParaRPr>
          </a:p>
        </p:txBody>
      </p:sp>
      <p:pic>
        <p:nvPicPr>
          <p:cNvPr id="115" name="Google Shape;115;p3" descr="3.背板輸出-林口高中-01-01.jpg"/>
          <p:cNvPicPr preferRelativeResize="0">
            <a:picLocks noGrp="1"/>
          </p:cNvPicPr>
          <p:nvPr>
            <p:ph type="body" idx="1"/>
          </p:nvPr>
        </p:nvPicPr>
        <p:blipFill rotWithShape="1">
          <a:blip r:embed="rId3">
            <a:alphaModFix/>
          </a:blip>
          <a:srcRect/>
          <a:stretch/>
        </p:blipFill>
        <p:spPr>
          <a:xfrm>
            <a:off x="0" y="-314325"/>
            <a:ext cx="9144000" cy="7272337"/>
          </a:xfrm>
          <a:prstGeom prst="rect">
            <a:avLst/>
          </a:prstGeom>
          <a:noFill/>
          <a:ln>
            <a:noFill/>
          </a:ln>
        </p:spPr>
      </p:pic>
      <p:sp>
        <p:nvSpPr>
          <p:cNvPr id="116" name="Google Shape;116;p3"/>
          <p:cNvSpPr/>
          <p:nvPr/>
        </p:nvSpPr>
        <p:spPr>
          <a:xfrm>
            <a:off x="350838" y="-30163"/>
            <a:ext cx="7895696" cy="3366030"/>
          </a:xfrm>
          <a:prstGeom prst="roundRect">
            <a:avLst>
              <a:gd name="adj" fmla="val 16667"/>
            </a:avLst>
          </a:prstGeom>
          <a:solidFill>
            <a:srgbClr val="F8F8F8">
              <a:alpha val="69020"/>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3A1A62"/>
              </a:buClr>
              <a:buSzPts val="4800"/>
            </a:pPr>
            <a:r>
              <a:rPr lang="zh-TW" altLang="en-US" sz="4400" b="1" dirty="0" smtClean="0">
                <a:solidFill>
                  <a:srgbClr val="3A1A62"/>
                </a:solidFill>
              </a:rPr>
              <a:t>課程說明與交流</a:t>
            </a:r>
            <a:endParaRPr lang="en-US" altLang="zh-TW" sz="4400" b="1" dirty="0" smtClean="0">
              <a:solidFill>
                <a:srgbClr val="3A1A62"/>
              </a:solidFill>
            </a:endParaRPr>
          </a:p>
          <a:p>
            <a:pPr lvl="0">
              <a:buClr>
                <a:srgbClr val="3A1A62"/>
              </a:buClr>
              <a:buSzPts val="4800"/>
            </a:pPr>
            <a:r>
              <a:rPr lang="en-US" altLang="zh-TW" sz="4400" b="1" dirty="0" smtClean="0">
                <a:solidFill>
                  <a:srgbClr val="3A1A62"/>
                </a:solidFill>
              </a:rPr>
              <a:t>10:30~10:45</a:t>
            </a:r>
            <a:r>
              <a:rPr lang="zh-TW" altLang="en-US" sz="4400" b="1" dirty="0" smtClean="0">
                <a:solidFill>
                  <a:srgbClr val="3A1A62"/>
                </a:solidFill>
              </a:rPr>
              <a:t> </a:t>
            </a:r>
            <a:r>
              <a:rPr lang="zh-TW" altLang="en-US" sz="4400" b="1" dirty="0">
                <a:solidFill>
                  <a:srgbClr val="3A1A62"/>
                </a:solidFill>
              </a:rPr>
              <a:t>○ ○科○ ○ ○老師</a:t>
            </a:r>
          </a:p>
          <a:p>
            <a:pPr lvl="0">
              <a:buClr>
                <a:srgbClr val="3A1A62"/>
              </a:buClr>
              <a:buSzPts val="4800"/>
            </a:pPr>
            <a:r>
              <a:rPr lang="en-US" altLang="zh-TW" sz="4400" b="1" dirty="0" smtClean="0">
                <a:solidFill>
                  <a:srgbClr val="3A1A62"/>
                </a:solidFill>
              </a:rPr>
              <a:t>10:45~11:00</a:t>
            </a:r>
            <a:r>
              <a:rPr lang="zh-TW" altLang="en-US" sz="4400" b="1" dirty="0" smtClean="0">
                <a:solidFill>
                  <a:srgbClr val="3A1A62"/>
                </a:solidFill>
              </a:rPr>
              <a:t> </a:t>
            </a:r>
            <a:r>
              <a:rPr lang="zh-TW" altLang="en-US" sz="4400" b="1" dirty="0">
                <a:solidFill>
                  <a:srgbClr val="3A1A62"/>
                </a:solidFill>
              </a:rPr>
              <a:t>○ ○科○ ○ ○老師</a:t>
            </a:r>
          </a:p>
          <a:p>
            <a:pPr marL="0" marR="0" lvl="0" indent="0" algn="l" rtl="0">
              <a:lnSpc>
                <a:spcPct val="100000"/>
              </a:lnSpc>
              <a:spcBef>
                <a:spcPts val="0"/>
              </a:spcBef>
              <a:spcAft>
                <a:spcPts val="0"/>
              </a:spcAft>
              <a:buClr>
                <a:srgbClr val="3A1A62"/>
              </a:buClr>
              <a:buSzPts val="4800"/>
              <a:buFont typeface="Arial"/>
              <a:buNone/>
            </a:pPr>
            <a:r>
              <a:rPr lang="zh-TW" sz="4400" b="1" i="0" u="none" strike="noStrike" cap="none" dirty="0" smtClean="0">
                <a:solidFill>
                  <a:srgbClr val="3A1A62"/>
                </a:solidFill>
                <a:sym typeface="Arial"/>
              </a:rPr>
              <a:t>1</a:t>
            </a:r>
            <a:r>
              <a:rPr lang="en-US" altLang="zh-TW" sz="4400" b="1" i="0" u="none" strike="noStrike" cap="none" dirty="0" smtClean="0">
                <a:solidFill>
                  <a:srgbClr val="3A1A62"/>
                </a:solidFill>
                <a:sym typeface="Arial"/>
              </a:rPr>
              <a:t>1</a:t>
            </a:r>
            <a:r>
              <a:rPr lang="zh-TW" sz="4400" b="1" i="0" u="none" strike="noStrike" cap="none" dirty="0" smtClean="0">
                <a:solidFill>
                  <a:srgbClr val="3A1A62"/>
                </a:solidFill>
                <a:sym typeface="Arial"/>
              </a:rPr>
              <a:t>:</a:t>
            </a:r>
            <a:r>
              <a:rPr lang="en-US" altLang="zh-TW" sz="4400" b="1" dirty="0" smtClean="0">
                <a:solidFill>
                  <a:srgbClr val="3A1A62"/>
                </a:solidFill>
              </a:rPr>
              <a:t>00</a:t>
            </a:r>
            <a:r>
              <a:rPr lang="zh-TW" sz="4400" b="1" i="0" u="none" strike="noStrike" cap="none" dirty="0" smtClean="0">
                <a:solidFill>
                  <a:srgbClr val="3A1A62"/>
                </a:solidFill>
                <a:sym typeface="Arial"/>
              </a:rPr>
              <a:t> </a:t>
            </a:r>
            <a:r>
              <a:rPr lang="zh-TW" sz="4400" b="1" i="0" u="none" strike="noStrike" cap="none" dirty="0">
                <a:solidFill>
                  <a:srgbClr val="3A1A62"/>
                </a:solidFill>
                <a:sym typeface="Arial"/>
              </a:rPr>
              <a:t>導師親師座談</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26374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1258888" y="260350"/>
            <a:ext cx="7058025" cy="777875"/>
          </a:xfrm>
          <a:prstGeom prst="roundRect">
            <a:avLst/>
          </a:prstGeom>
          <a:solidFill>
            <a:schemeClr val="lt1">
              <a:alpha val="42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0" lang="zh-TW" altLang="en-US" sz="48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多元表現</a:t>
            </a:r>
          </a:p>
        </p:txBody>
      </p:sp>
      <p:sp>
        <p:nvSpPr>
          <p:cNvPr id="2" name="內容版面配置區 1"/>
          <p:cNvSpPr>
            <a:spLocks noGrp="1"/>
          </p:cNvSpPr>
          <p:nvPr>
            <p:ph idx="1"/>
          </p:nvPr>
        </p:nvSpPr>
        <p:spPr>
          <a:xfrm>
            <a:off x="457200" y="1196752"/>
            <a:ext cx="8229600" cy="4929411"/>
          </a:xfrm>
          <a:extLst/>
        </p:spPr>
        <p:txBody>
          <a:bodyPr/>
          <a:lstStyle/>
          <a:p>
            <a:pPr>
              <a:defRPr/>
            </a:pPr>
            <a:r>
              <a:rPr lang="en-US" altLang="zh-TW" sz="4400" dirty="0" smtClean="0"/>
              <a:t>111</a:t>
            </a:r>
            <a:r>
              <a:rPr lang="zh-TW" altLang="en-US" sz="4400" dirty="0" smtClean="0"/>
              <a:t>年大學參採項目</a:t>
            </a:r>
            <a:r>
              <a:rPr lang="en-US" altLang="zh-TW" sz="2400" dirty="0" smtClean="0"/>
              <a:t>(</a:t>
            </a:r>
            <a:r>
              <a:rPr lang="zh-TW" altLang="en-US" sz="2400" dirty="0" smtClean="0"/>
              <a:t>草案</a:t>
            </a:r>
            <a:r>
              <a:rPr lang="en-US" altLang="zh-TW" sz="2400" dirty="0" smtClean="0"/>
              <a:t>)</a:t>
            </a:r>
            <a:r>
              <a:rPr lang="zh-TW" altLang="en-US" sz="4400" dirty="0" smtClean="0"/>
              <a:t>：</a:t>
            </a:r>
            <a:endParaRPr lang="en-US" altLang="zh-TW" sz="4400" dirty="0" smtClean="0"/>
          </a:p>
          <a:p>
            <a:pPr marL="0" indent="0">
              <a:buFont typeface="Arial" pitchFamily="34" charset="0"/>
              <a:buNone/>
              <a:defRPr/>
            </a:pPr>
            <a:endParaRPr lang="zh-TW" altLang="en-US" sz="4400"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060575"/>
            <a:ext cx="8870950" cy="47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51846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1258888" y="260350"/>
            <a:ext cx="7058025" cy="777875"/>
          </a:xfrm>
          <a:prstGeom prst="roundRect">
            <a:avLst/>
          </a:prstGeom>
          <a:solidFill>
            <a:schemeClr val="lt1">
              <a:alpha val="42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0" lang="zh-TW" altLang="en-US" sz="48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學習歷程檔案</a:t>
            </a:r>
          </a:p>
        </p:txBody>
      </p:sp>
      <p:sp>
        <p:nvSpPr>
          <p:cNvPr id="2" name="內容版面配置區 1"/>
          <p:cNvSpPr>
            <a:spLocks noGrp="1"/>
          </p:cNvSpPr>
          <p:nvPr>
            <p:ph idx="1"/>
          </p:nvPr>
        </p:nvSpPr>
        <p:spPr>
          <a:extLst/>
        </p:spPr>
        <p:txBody>
          <a:bodyPr/>
          <a:lstStyle/>
          <a:p>
            <a:pPr marL="0" indent="0">
              <a:buFont typeface="Arial" pitchFamily="34" charset="0"/>
              <a:buNone/>
              <a:defRPr/>
            </a:pPr>
            <a:endParaRPr lang="en-US" altLang="zh-TW" sz="4000" dirty="0"/>
          </a:p>
          <a:p>
            <a:pPr marL="742950" indent="-742950">
              <a:buFont typeface="+mj-lt"/>
              <a:buAutoNum type="arabicPeriod"/>
              <a:defRPr/>
            </a:pPr>
            <a:endParaRPr lang="en-US" altLang="zh-TW" sz="6000" dirty="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8785225" cy="471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3019425" y="3990975"/>
            <a:ext cx="5945188"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800" dirty="0">
                <a:latin typeface="華康儷粗圓" panose="020F0709000000000000" pitchFamily="49" charset="-120"/>
                <a:ea typeface="華康儷粗圓" panose="020F0709000000000000" pitchFamily="49" charset="-120"/>
              </a:rPr>
              <a:t>學生均</a:t>
            </a:r>
            <a:r>
              <a:rPr lang="zh-TW" altLang="en-US" sz="2800" dirty="0" smtClean="0">
                <a:latin typeface="華康儷粗圓" panose="020F0709000000000000" pitchFamily="49" charset="-120"/>
                <a:ea typeface="華康儷粗圓" panose="020F0709000000000000" pitchFamily="49" charset="-120"/>
              </a:rPr>
              <a:t>已經參加學習歷程說明會，也會透過生命教育課程實際上機操作，</a:t>
            </a:r>
            <a:r>
              <a:rPr lang="en-US" altLang="zh-TW" sz="2800" dirty="0" smtClean="0">
                <a:latin typeface="華康儷粗圓" panose="020F0709000000000000" pitchFamily="49" charset="-120"/>
                <a:ea typeface="華康儷粗圓" panose="020F0709000000000000" pitchFamily="49" charset="-120"/>
              </a:rPr>
              <a:t/>
            </a:r>
            <a:br>
              <a:rPr lang="en-US" altLang="zh-TW" sz="2800" dirty="0" smtClean="0">
                <a:latin typeface="華康儷粗圓" panose="020F0709000000000000" pitchFamily="49" charset="-120"/>
                <a:ea typeface="華康儷粗圓" panose="020F0709000000000000" pitchFamily="49" charset="-120"/>
              </a:rPr>
            </a:br>
            <a:r>
              <a:rPr lang="zh-TW" altLang="en-US" sz="2800" dirty="0" smtClean="0">
                <a:latin typeface="華康儷粗圓" panose="020F0709000000000000" pitchFamily="49" charset="-120"/>
                <a:ea typeface="華康儷粗圓" panose="020F0709000000000000" pitchFamily="49" charset="-120"/>
              </a:rPr>
              <a:t>上傳系統的使用說明也公告在首頁！</a:t>
            </a:r>
            <a:r>
              <a:rPr lang="zh-TW" altLang="en-US" sz="2800" dirty="0" smtClean="0">
                <a:solidFill>
                  <a:srgbClr val="FF0000"/>
                </a:solidFill>
                <a:latin typeface="華康儷粗圓" panose="020F0709000000000000" pitchFamily="49" charset="-120"/>
                <a:ea typeface="華康儷粗圓" panose="020F0709000000000000" pitchFamily="49" charset="-120"/>
              </a:rPr>
              <a:t>是學生要學會！請家長督導</a:t>
            </a:r>
            <a:r>
              <a:rPr lang="en-US" altLang="zh-TW" sz="2800" dirty="0" smtClean="0">
                <a:solidFill>
                  <a:srgbClr val="FF0000"/>
                </a:solidFill>
                <a:latin typeface="華康儷粗圓" panose="020F0709000000000000" pitchFamily="49" charset="-120"/>
                <a:ea typeface="華康儷粗圓" panose="020F0709000000000000" pitchFamily="49" charset="-120"/>
              </a:rPr>
              <a:t>~~</a:t>
            </a:r>
          </a:p>
        </p:txBody>
      </p:sp>
    </p:spTree>
    <p:extLst>
      <p:ext uri="{BB962C8B-B14F-4D97-AF65-F5344CB8AC3E}">
        <p14:creationId xmlns:p14="http://schemas.microsoft.com/office/powerpoint/2010/main" val="2648190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extLst/>
        </p:spPr>
        <p:txBody>
          <a:bodyPr/>
          <a:lstStyle/>
          <a:p>
            <a:pPr marL="0" indent="0">
              <a:buFont typeface="Arial" pitchFamily="34" charset="0"/>
              <a:buNone/>
              <a:defRPr/>
            </a:pPr>
            <a:endParaRPr lang="en-US" altLang="zh-TW" sz="4000" dirty="0"/>
          </a:p>
          <a:p>
            <a:pPr marL="742950" indent="-742950">
              <a:buFont typeface="+mj-lt"/>
              <a:buAutoNum type="arabicPeriod"/>
              <a:defRPr/>
            </a:pPr>
            <a:endParaRPr lang="en-US" altLang="zh-TW" sz="6000" dirty="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773238"/>
            <a:ext cx="8721725" cy="461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學習歷程檔案</a:t>
            </a:r>
            <a:endParaRPr sz="2400" b="1" i="0" u="none" strike="noStrike" cap="none" dirty="0">
              <a:solidFill>
                <a:srgbClr val="DF322D"/>
              </a:solidFill>
              <a:latin typeface="BiauKai"/>
              <a:ea typeface="BiauKai"/>
              <a:cs typeface="BiauKai"/>
              <a:sym typeface="BiauKai"/>
            </a:endParaRPr>
          </a:p>
        </p:txBody>
      </p:sp>
    </p:spTree>
    <p:extLst>
      <p:ext uri="{BB962C8B-B14F-4D97-AF65-F5344CB8AC3E}">
        <p14:creationId xmlns:p14="http://schemas.microsoft.com/office/powerpoint/2010/main" val="101037870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19100" y="1314450"/>
            <a:ext cx="8229600" cy="5353050"/>
          </a:xfrm>
          <a:extLst/>
        </p:spPr>
        <p:txBody>
          <a:bodyPr/>
          <a:lstStyle/>
          <a:p>
            <a:pPr>
              <a:defRPr/>
            </a:pPr>
            <a:r>
              <a:rPr lang="zh-TW" altLang="en-US" dirty="0" smtClean="0"/>
              <a:t>登入校務行政系統即可上傳</a:t>
            </a:r>
            <a:r>
              <a:rPr lang="en-US" altLang="zh-TW" dirty="0" smtClean="0"/>
              <a:t>/</a:t>
            </a:r>
            <a:r>
              <a:rPr lang="zh-TW" altLang="en-US" dirty="0" smtClean="0"/>
              <a:t>查詢</a:t>
            </a:r>
            <a:endParaRPr lang="en-US" altLang="zh-TW" dirty="0" smtClean="0"/>
          </a:p>
          <a:p>
            <a:pPr>
              <a:defRPr/>
            </a:pPr>
            <a:endParaRPr lang="en-US" altLang="zh-TW" dirty="0" smtClean="0"/>
          </a:p>
          <a:p>
            <a:pPr>
              <a:defRPr/>
            </a:pPr>
            <a:r>
              <a:rPr lang="zh-TW" altLang="en-US" dirty="0" smtClean="0"/>
              <a:t>諮詢服務專線</a:t>
            </a:r>
            <a:r>
              <a:rPr lang="en-US" altLang="zh-TW" dirty="0" smtClean="0"/>
              <a:t>(</a:t>
            </a:r>
            <a:r>
              <a:rPr lang="zh-TW" altLang="en-US" dirty="0" smtClean="0"/>
              <a:t>國教署</a:t>
            </a:r>
            <a:r>
              <a:rPr lang="en-US" altLang="zh-TW" dirty="0" smtClean="0"/>
              <a:t>)</a:t>
            </a:r>
          </a:p>
          <a:p>
            <a:pPr marL="0" indent="0">
              <a:buFont typeface="Arial" pitchFamily="34" charset="0"/>
              <a:buNone/>
              <a:defRPr/>
            </a:pPr>
            <a:r>
              <a:rPr lang="zh-TW" altLang="en-US" dirty="0" smtClean="0"/>
              <a:t>   </a:t>
            </a:r>
            <a:r>
              <a:rPr lang="en-US" altLang="zh-TW" dirty="0" smtClean="0"/>
              <a:t>04</a:t>
            </a:r>
            <a:r>
              <a:rPr lang="zh-TW" altLang="en-US" dirty="0"/>
              <a:t>－</a:t>
            </a:r>
            <a:r>
              <a:rPr lang="en-US" altLang="zh-TW" dirty="0"/>
              <a:t>37061069</a:t>
            </a:r>
            <a:r>
              <a:rPr lang="zh-TW" altLang="en-US" dirty="0"/>
              <a:t>、</a:t>
            </a:r>
            <a:r>
              <a:rPr lang="en-US" altLang="zh-TW" dirty="0"/>
              <a:t>04</a:t>
            </a:r>
            <a:r>
              <a:rPr lang="zh-TW" altLang="en-US" dirty="0"/>
              <a:t>－</a:t>
            </a:r>
            <a:r>
              <a:rPr lang="en-US" altLang="zh-TW" dirty="0" smtClean="0"/>
              <a:t>37061233</a:t>
            </a:r>
          </a:p>
          <a:p>
            <a:pPr>
              <a:defRPr/>
            </a:pPr>
            <a:r>
              <a:rPr lang="zh-TW" altLang="en-US" dirty="0" smtClean="0"/>
              <a:t>校務行政系統諮詢專線</a:t>
            </a:r>
            <a:endParaRPr lang="en-US" altLang="zh-TW" dirty="0" smtClean="0"/>
          </a:p>
          <a:p>
            <a:pPr marL="0" indent="0">
              <a:buNone/>
              <a:defRPr/>
            </a:pPr>
            <a:r>
              <a:rPr lang="zh-TW" altLang="en-US" dirty="0" smtClean="0"/>
              <a:t>    </a:t>
            </a:r>
            <a:r>
              <a:rPr lang="en-US" altLang="zh-TW" dirty="0" smtClean="0"/>
              <a:t>02-27712171#3287</a:t>
            </a:r>
            <a:r>
              <a:rPr lang="zh-TW" altLang="en-US" dirty="0" smtClean="0"/>
              <a:t>、</a:t>
            </a:r>
            <a:r>
              <a:rPr lang="en-US" altLang="zh-TW" dirty="0" smtClean="0"/>
              <a:t>3294</a:t>
            </a:r>
          </a:p>
          <a:p>
            <a:pPr>
              <a:defRPr/>
            </a:pPr>
            <a:r>
              <a:rPr lang="zh-TW" altLang="en-US" dirty="0" smtClean="0"/>
              <a:t>本校諮詢電話</a:t>
            </a:r>
            <a:endParaRPr lang="en-US" altLang="zh-TW" dirty="0" smtClean="0"/>
          </a:p>
          <a:p>
            <a:pPr marL="0" indent="0">
              <a:buNone/>
              <a:defRPr/>
            </a:pPr>
            <a:r>
              <a:rPr lang="zh-TW" altLang="en-US" sz="4000" dirty="0" smtClean="0"/>
              <a:t>   </a:t>
            </a:r>
            <a:r>
              <a:rPr lang="en-US" altLang="zh-TW" sz="3200" dirty="0" smtClean="0"/>
              <a:t>02-26009482#202(</a:t>
            </a:r>
            <a:r>
              <a:rPr lang="zh-TW" altLang="en-US" sz="3200" dirty="0" smtClean="0"/>
              <a:t>註冊組</a:t>
            </a:r>
            <a:r>
              <a:rPr lang="en-US" altLang="zh-TW" sz="3200" dirty="0" smtClean="0"/>
              <a:t>)</a:t>
            </a:r>
            <a:r>
              <a:rPr lang="zh-TW" altLang="en-US" sz="3200" dirty="0" smtClean="0"/>
              <a:t>、</a:t>
            </a:r>
            <a:r>
              <a:rPr lang="en-US" altLang="zh-TW" sz="3200" dirty="0" smtClean="0"/>
              <a:t>520(</a:t>
            </a:r>
            <a:r>
              <a:rPr lang="zh-TW" altLang="en-US" sz="3200" dirty="0" smtClean="0"/>
              <a:t>輔導室</a:t>
            </a:r>
            <a:r>
              <a:rPr lang="en-US" altLang="zh-TW" sz="3200" dirty="0" smtClean="0"/>
              <a:t>)</a:t>
            </a:r>
            <a:endParaRPr lang="en-US" altLang="zh-TW" sz="3200" dirty="0"/>
          </a:p>
          <a:p>
            <a:pPr marL="0" indent="0">
              <a:buFont typeface="Arial" pitchFamily="34" charset="0"/>
              <a:buNone/>
              <a:defRPr/>
            </a:pPr>
            <a:endParaRPr lang="en-US" altLang="zh-TW" sz="4000" dirty="0"/>
          </a:p>
          <a:p>
            <a:pPr marL="742950" indent="-742950">
              <a:buFont typeface="+mj-lt"/>
              <a:buAutoNum type="arabicPeriod"/>
              <a:defRPr/>
            </a:pPr>
            <a:endParaRPr lang="en-US" altLang="zh-TW" sz="6000" dirty="0" smtClean="0"/>
          </a:p>
        </p:txBody>
      </p:sp>
      <p:sp>
        <p:nvSpPr>
          <p:cNvPr id="4"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en-US" altLang="zh-TW" sz="4800" b="1" i="0" u="none" strike="noStrike" cap="none" dirty="0" smtClean="0">
                <a:solidFill>
                  <a:srgbClr val="DF322D"/>
                </a:solidFill>
                <a:latin typeface="BiauKai"/>
                <a:ea typeface="BiauKai"/>
                <a:cs typeface="BiauKai"/>
                <a:sym typeface="BiauKai"/>
              </a:rPr>
              <a:t>111</a:t>
            </a:r>
            <a:r>
              <a:rPr lang="zh-TW" altLang="en-US" sz="4800" b="1" i="0" u="none" strike="noStrike" cap="none" dirty="0" smtClean="0">
                <a:solidFill>
                  <a:srgbClr val="DF322D"/>
                </a:solidFill>
                <a:latin typeface="BiauKai"/>
                <a:ea typeface="BiauKai"/>
                <a:cs typeface="BiauKai"/>
                <a:sym typeface="BiauKai"/>
              </a:rPr>
              <a:t>學習歷程檔案</a:t>
            </a:r>
            <a:endParaRPr sz="2400" b="1" i="0" u="none" strike="noStrike" cap="none" dirty="0">
              <a:solidFill>
                <a:srgbClr val="DF322D"/>
              </a:solidFill>
              <a:latin typeface="BiauKai"/>
              <a:ea typeface="BiauKai"/>
              <a:cs typeface="BiauKai"/>
              <a:sym typeface="BiauKai"/>
            </a:endParaRPr>
          </a:p>
        </p:txBody>
      </p:sp>
    </p:spTree>
    <p:extLst>
      <p:ext uri="{BB962C8B-B14F-4D97-AF65-F5344CB8AC3E}">
        <p14:creationId xmlns:p14="http://schemas.microsoft.com/office/powerpoint/2010/main" val="32664967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學務處</a:t>
            </a:r>
            <a:endParaRPr sz="4800" b="1" i="0" u="none" strike="noStrike" cap="none">
              <a:solidFill>
                <a:srgbClr val="DF322D"/>
              </a:solidFill>
              <a:latin typeface="BiauKai"/>
              <a:ea typeface="BiauKai"/>
              <a:cs typeface="BiauKai"/>
              <a:sym typeface="BiauKai"/>
            </a:endParaRPr>
          </a:p>
        </p:txBody>
      </p:sp>
      <p:sp>
        <p:nvSpPr>
          <p:cNvPr id="220" name="Google Shape;220;p19"/>
          <p:cNvSpPr txBox="1">
            <a:spLocks noGrp="1"/>
          </p:cNvSpPr>
          <p:nvPr>
            <p:ph type="body" idx="4294967295"/>
          </p:nvPr>
        </p:nvSpPr>
        <p:spPr>
          <a:xfrm>
            <a:off x="1139381" y="1729509"/>
            <a:ext cx="7067128" cy="4525963"/>
          </a:xfrm>
          <a:prstGeom prst="rect">
            <a:avLst/>
          </a:prstGeom>
          <a:noFill/>
          <a:ln>
            <a:noFill/>
          </a:ln>
        </p:spPr>
        <p:txBody>
          <a:bodyPr spcFirstLastPara="1" wrap="square" lIns="91425" tIns="45700" rIns="91425" bIns="45700" anchor="t" anchorCtr="0">
            <a:noAutofit/>
          </a:bodyPr>
          <a:lstStyle/>
          <a:p>
            <a:pPr marL="742950" marR="0" lvl="0" indent="-742950" algn="l" rtl="0">
              <a:lnSpc>
                <a:spcPct val="100000"/>
              </a:lnSpc>
              <a:spcBef>
                <a:spcPts val="0"/>
              </a:spcBef>
              <a:spcAft>
                <a:spcPts val="0"/>
              </a:spcAft>
              <a:buClr>
                <a:srgbClr val="0F243E"/>
              </a:buClr>
              <a:buSzPts val="4000"/>
              <a:buFont typeface="Calibri"/>
              <a:buAutoNum type="arabicPeriod"/>
            </a:pPr>
            <a:r>
              <a:rPr lang="zh-TW" altLang="en-US" sz="4000" b="1" i="0" u="none" strike="noStrike" cap="none" dirty="0" smtClean="0">
                <a:solidFill>
                  <a:srgbClr val="0F243E"/>
                </a:solidFill>
                <a:latin typeface="BiauKai"/>
                <a:ea typeface="BiauKai"/>
                <a:cs typeface="BiauKai"/>
                <a:sym typeface="BiauKai"/>
              </a:rPr>
              <a:t>出缺勤管制、缺課缺席</a:t>
            </a:r>
            <a:endParaRPr lang="en-US" altLang="zh-TW" sz="4000" b="1" i="0" u="none" strike="noStrike" cap="none" dirty="0" smtClean="0">
              <a:solidFill>
                <a:srgbClr val="0F243E"/>
              </a:solidFill>
              <a:latin typeface="BiauKai"/>
              <a:ea typeface="BiauKai"/>
              <a:cs typeface="BiauKai"/>
              <a:sym typeface="BiauKai"/>
            </a:endParaRPr>
          </a:p>
          <a:p>
            <a:pPr marL="742950" marR="0" lvl="0" indent="-742950" algn="l" rtl="0">
              <a:lnSpc>
                <a:spcPct val="100000"/>
              </a:lnSpc>
              <a:spcBef>
                <a:spcPts val="0"/>
              </a:spcBef>
              <a:spcAft>
                <a:spcPts val="0"/>
              </a:spcAft>
              <a:buClr>
                <a:srgbClr val="0F243E"/>
              </a:buClr>
              <a:buSzPts val="4000"/>
              <a:buFont typeface="Calibri"/>
              <a:buAutoNum type="arabicPeriod"/>
            </a:pPr>
            <a:r>
              <a:rPr lang="zh-TW" sz="4000" b="1" i="0" u="none" strike="noStrike" cap="none" dirty="0" smtClean="0">
                <a:solidFill>
                  <a:srgbClr val="0F243E"/>
                </a:solidFill>
                <a:latin typeface="BiauKai"/>
                <a:ea typeface="BiauKai"/>
                <a:cs typeface="BiauKai"/>
                <a:sym typeface="BiauKai"/>
              </a:rPr>
              <a:t>銷</a:t>
            </a:r>
            <a:r>
              <a:rPr lang="zh-TW" sz="4000" b="1" i="0" u="none" strike="noStrike" cap="none" dirty="0">
                <a:solidFill>
                  <a:srgbClr val="0F243E"/>
                </a:solidFill>
                <a:latin typeface="BiauKai"/>
                <a:ea typeface="BiauKai"/>
                <a:cs typeface="BiauKai"/>
                <a:sym typeface="BiauKai"/>
              </a:rPr>
              <a:t>過</a:t>
            </a:r>
            <a:r>
              <a:rPr lang="zh-TW" sz="4000" b="1" i="0" u="none" strike="noStrike" cap="none" dirty="0" smtClean="0">
                <a:solidFill>
                  <a:srgbClr val="0F243E"/>
                </a:solidFill>
                <a:latin typeface="BiauKai"/>
                <a:ea typeface="BiauKai"/>
                <a:cs typeface="BiauKai"/>
                <a:sym typeface="BiauKai"/>
              </a:rPr>
              <a:t>要點</a:t>
            </a:r>
            <a:r>
              <a:rPr lang="zh-TW" altLang="en-US" sz="4000" b="1" i="0" u="none" strike="noStrike" cap="none" dirty="0" smtClean="0">
                <a:solidFill>
                  <a:srgbClr val="0F243E"/>
                </a:solidFill>
                <a:latin typeface="BiauKai"/>
                <a:ea typeface="BiauKai"/>
                <a:cs typeface="BiauKai"/>
                <a:sym typeface="BiauKai"/>
              </a:rPr>
              <a:t>、愛校服務</a:t>
            </a:r>
            <a:endParaRPr lang="en-US" altLang="zh-TW" sz="4000" b="1" i="0" u="none" strike="noStrike" cap="none" dirty="0" smtClean="0">
              <a:solidFill>
                <a:srgbClr val="0F243E"/>
              </a:solidFill>
              <a:latin typeface="BiauKai"/>
              <a:ea typeface="BiauKai"/>
              <a:cs typeface="BiauKai"/>
              <a:sym typeface="BiauKai"/>
            </a:endParaRPr>
          </a:p>
          <a:p>
            <a:pPr marL="742950" marR="0" lvl="0" indent="-742950" algn="l" rtl="0">
              <a:lnSpc>
                <a:spcPct val="100000"/>
              </a:lnSpc>
              <a:spcBef>
                <a:spcPts val="0"/>
              </a:spcBef>
              <a:spcAft>
                <a:spcPts val="0"/>
              </a:spcAft>
              <a:buClr>
                <a:srgbClr val="0F243E"/>
              </a:buClr>
              <a:buSzPts val="4000"/>
              <a:buFont typeface="Calibri"/>
              <a:buAutoNum type="arabicPeriod"/>
            </a:pPr>
            <a:r>
              <a:rPr lang="zh-TW" sz="4000" b="1" i="0" u="none" strike="noStrike" cap="none" dirty="0" smtClean="0">
                <a:solidFill>
                  <a:srgbClr val="0F243E"/>
                </a:solidFill>
                <a:latin typeface="BiauKai"/>
                <a:ea typeface="BiauKai"/>
                <a:cs typeface="BiauKai"/>
                <a:sym typeface="BiauKai"/>
              </a:rPr>
              <a:t>社團</a:t>
            </a:r>
            <a:endParaRPr sz="4000" b="1" i="0" u="none" strike="noStrike" cap="none" dirty="0">
              <a:solidFill>
                <a:srgbClr val="0F243E"/>
              </a:solidFill>
              <a:latin typeface="BiauKai"/>
              <a:ea typeface="BiauKai"/>
              <a:cs typeface="BiauKai"/>
              <a:sym typeface="BiauKai"/>
            </a:endParaRPr>
          </a:p>
          <a:p>
            <a:pPr marL="742950" marR="0" lvl="0" indent="-742950" algn="l" rtl="0">
              <a:lnSpc>
                <a:spcPct val="100000"/>
              </a:lnSpc>
              <a:spcBef>
                <a:spcPts val="800"/>
              </a:spcBef>
              <a:spcAft>
                <a:spcPts val="0"/>
              </a:spcAft>
              <a:buClr>
                <a:srgbClr val="0F243E"/>
              </a:buClr>
              <a:buSzPts val="4000"/>
              <a:buFont typeface="Calibri"/>
              <a:buAutoNum type="arabicPeriod"/>
            </a:pPr>
            <a:r>
              <a:rPr lang="zh-TW" sz="4000" b="1" i="0" u="none" strike="noStrike" cap="none" dirty="0">
                <a:solidFill>
                  <a:srgbClr val="0F243E"/>
                </a:solidFill>
                <a:latin typeface="BiauKai"/>
                <a:ea typeface="BiauKai"/>
                <a:cs typeface="BiauKai"/>
                <a:sym typeface="BiauKai"/>
              </a:rPr>
              <a:t>公共</a:t>
            </a:r>
            <a:r>
              <a:rPr lang="zh-TW" sz="4000" b="1" i="0" u="none" strike="noStrike" cap="none" dirty="0" smtClean="0">
                <a:solidFill>
                  <a:srgbClr val="0F243E"/>
                </a:solidFill>
                <a:latin typeface="BiauKai"/>
                <a:ea typeface="BiauKai"/>
                <a:cs typeface="BiauKai"/>
                <a:sym typeface="BiauKai"/>
              </a:rPr>
              <a:t>服務</a:t>
            </a:r>
            <a:r>
              <a:rPr lang="zh-TW" altLang="en-US" sz="4000" b="1" i="0" u="none" strike="noStrike" cap="none" dirty="0" smtClean="0">
                <a:solidFill>
                  <a:srgbClr val="0F243E"/>
                </a:solidFill>
                <a:latin typeface="BiauKai"/>
                <a:ea typeface="BiauKai"/>
                <a:cs typeface="BiauKai"/>
                <a:sym typeface="BiauKai"/>
              </a:rPr>
              <a:t>學習</a:t>
            </a:r>
            <a:endParaRPr sz="4000" b="1" dirty="0">
              <a:solidFill>
                <a:srgbClr val="0F243E"/>
              </a:solidFill>
              <a:latin typeface="BiauKai"/>
              <a:ea typeface="BiauKai"/>
              <a:cs typeface="BiauKai"/>
              <a:sym typeface="BiauKai"/>
            </a:endParaRPr>
          </a:p>
          <a:p>
            <a:pPr marL="742950" marR="0" lvl="0" indent="-742950" algn="l" rtl="0">
              <a:lnSpc>
                <a:spcPct val="100000"/>
              </a:lnSpc>
              <a:spcBef>
                <a:spcPts val="800"/>
              </a:spcBef>
              <a:spcAft>
                <a:spcPts val="0"/>
              </a:spcAft>
              <a:buClr>
                <a:srgbClr val="0F243E"/>
              </a:buClr>
              <a:buSzPts val="4000"/>
              <a:buFont typeface="Calibri"/>
              <a:buAutoNum type="arabicPeriod"/>
            </a:pPr>
            <a:r>
              <a:rPr lang="zh-TW" altLang="en-US" sz="4000" b="1" dirty="0" smtClean="0">
                <a:solidFill>
                  <a:srgbClr val="0F243E"/>
                </a:solidFill>
                <a:latin typeface="BiauKai"/>
                <a:ea typeface="BiauKai"/>
                <a:cs typeface="BiauKai"/>
                <a:sym typeface="BiauKai"/>
              </a:rPr>
              <a:t>防疫相關</a:t>
            </a:r>
            <a:endParaRPr sz="36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52773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altLang="en-US" sz="4800" b="1" i="0" u="none" strike="noStrike" cap="none" dirty="0" smtClean="0">
                <a:solidFill>
                  <a:srgbClr val="DF322D"/>
                </a:solidFill>
                <a:latin typeface="BiauKai"/>
                <a:ea typeface="BiauKai"/>
                <a:cs typeface="BiauKai"/>
                <a:sym typeface="BiauKai"/>
              </a:rPr>
              <a:t>出缺勤</a:t>
            </a:r>
            <a:r>
              <a:rPr lang="zh-TW" altLang="en-US" sz="4800" b="1" i="0" u="none" strike="noStrike" cap="none" dirty="0" smtClean="0">
                <a:solidFill>
                  <a:srgbClr val="DF322D"/>
                </a:solidFill>
                <a:latin typeface="BiauKai"/>
                <a:ea typeface="BiauKai"/>
                <a:cs typeface="BiauKai"/>
                <a:sym typeface="BiauKai"/>
              </a:rPr>
              <a:t>管制</a:t>
            </a:r>
            <a:endParaRPr sz="4800" b="1" i="0" u="none" strike="noStrike" cap="none" dirty="0">
              <a:solidFill>
                <a:srgbClr val="DF322D"/>
              </a:solidFill>
              <a:latin typeface="BiauKai"/>
              <a:ea typeface="BiauKai"/>
              <a:cs typeface="BiauKai"/>
              <a:sym typeface="BiauKai"/>
            </a:endParaRPr>
          </a:p>
        </p:txBody>
      </p:sp>
      <p:sp>
        <p:nvSpPr>
          <p:cNvPr id="208" name="Google Shape;208;p17"/>
          <p:cNvSpPr txBox="1">
            <a:spLocks noGrp="1"/>
          </p:cNvSpPr>
          <p:nvPr>
            <p:ph type="body" idx="4294967295"/>
          </p:nvPr>
        </p:nvSpPr>
        <p:spPr>
          <a:xfrm>
            <a:off x="457200" y="1616364"/>
            <a:ext cx="8507288" cy="476496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800"/>
              </a:spcBef>
              <a:buClr>
                <a:srgbClr val="0F243E"/>
              </a:buClr>
              <a:buSzPts val="4000"/>
              <a:buFont typeface="Arial"/>
              <a:buChar char="•"/>
            </a:pPr>
            <a:r>
              <a:rPr lang="zh-TW" altLang="en-US" sz="3200" b="0" i="0" u="none" strike="noStrike" cap="none" dirty="0" smtClean="0">
                <a:solidFill>
                  <a:srgbClr val="0F243E"/>
                </a:solidFill>
                <a:latin typeface="BiauKai"/>
                <a:ea typeface="BiauKai"/>
                <a:cs typeface="BiauKai"/>
                <a:sym typeface="BiauKai"/>
              </a:rPr>
              <a:t>早修</a:t>
            </a:r>
            <a:r>
              <a:rPr lang="en-US" altLang="zh-TW" sz="3200" b="0" i="0" u="none" strike="noStrike" cap="none" dirty="0" smtClean="0">
                <a:solidFill>
                  <a:srgbClr val="0F243E"/>
                </a:solidFill>
                <a:latin typeface="BiauKai"/>
                <a:ea typeface="BiauKai"/>
                <a:cs typeface="BiauKai"/>
                <a:sym typeface="BiauKai"/>
              </a:rPr>
              <a:t>(0730-0800)</a:t>
            </a:r>
            <a:r>
              <a:rPr lang="zh-TW" altLang="en-US" sz="3200" dirty="0">
                <a:solidFill>
                  <a:srgbClr val="0F243E"/>
                </a:solidFill>
                <a:latin typeface="BiauKai"/>
                <a:ea typeface="BiauKai"/>
                <a:cs typeface="BiauKai"/>
                <a:sym typeface="BiauKai"/>
              </a:rPr>
              <a:t>、午休</a:t>
            </a:r>
            <a:r>
              <a:rPr lang="en-US" altLang="zh-TW" sz="3200" dirty="0">
                <a:solidFill>
                  <a:srgbClr val="0F243E"/>
                </a:solidFill>
                <a:latin typeface="BiauKai"/>
                <a:ea typeface="BiauKai"/>
                <a:cs typeface="BiauKai"/>
                <a:sym typeface="BiauKai"/>
              </a:rPr>
              <a:t>(1230-1300</a:t>
            </a:r>
            <a:r>
              <a:rPr lang="en-US" altLang="zh-TW" sz="3200" dirty="0" smtClean="0">
                <a:solidFill>
                  <a:srgbClr val="0F243E"/>
                </a:solidFill>
                <a:latin typeface="BiauKai"/>
                <a:ea typeface="BiauKai"/>
                <a:cs typeface="BiauKai"/>
                <a:sym typeface="BiauKai"/>
              </a:rPr>
              <a:t>)</a:t>
            </a:r>
            <a:r>
              <a:rPr lang="zh-TW" altLang="en-US" sz="3200" dirty="0" smtClean="0">
                <a:solidFill>
                  <a:srgbClr val="0F243E"/>
                </a:solidFill>
                <a:latin typeface="BiauKai"/>
                <a:ea typeface="BiauKai"/>
                <a:cs typeface="BiauKai"/>
                <a:sym typeface="BiauKai"/>
              </a:rPr>
              <a:t> 無故</a:t>
            </a:r>
            <a:r>
              <a:rPr lang="zh-TW" altLang="en-US" sz="3600" b="0" i="0" u="none" strike="noStrike" cap="none" dirty="0" smtClean="0">
                <a:solidFill>
                  <a:srgbClr val="002060"/>
                </a:solidFill>
                <a:latin typeface="BiauKai"/>
                <a:ea typeface="BiauKai"/>
                <a:cs typeface="BiauKai"/>
                <a:sym typeface="BiauKai"/>
              </a:rPr>
              <a:t>缺席</a:t>
            </a:r>
            <a:r>
              <a:rPr lang="en-US" altLang="zh-TW" sz="3600" b="0" i="0" u="none" strike="noStrike" cap="none" dirty="0" smtClean="0">
                <a:solidFill>
                  <a:srgbClr val="002060"/>
                </a:solidFill>
                <a:latin typeface="BiauKai"/>
                <a:ea typeface="BiauKai"/>
                <a:cs typeface="BiauKai"/>
                <a:sym typeface="BiauKai"/>
              </a:rPr>
              <a:t>3</a:t>
            </a:r>
            <a:r>
              <a:rPr lang="zh-TW" altLang="en-US" sz="3600" b="0" i="0" u="none" strike="noStrike" cap="none" dirty="0" smtClean="0">
                <a:solidFill>
                  <a:srgbClr val="002060"/>
                </a:solidFill>
                <a:latin typeface="BiauKai"/>
                <a:ea typeface="BiauKai"/>
                <a:cs typeface="BiauKai"/>
                <a:sym typeface="BiauKai"/>
              </a:rPr>
              <a:t>次</a:t>
            </a:r>
            <a:r>
              <a:rPr lang="zh-TW" altLang="en-US" sz="3200" b="0" i="0" u="none" strike="noStrike" cap="none" dirty="0" smtClean="0">
                <a:solidFill>
                  <a:srgbClr val="0F243E"/>
                </a:solidFill>
                <a:latin typeface="BiauKai"/>
                <a:ea typeface="BiauKai"/>
                <a:cs typeface="BiauKai"/>
                <a:sym typeface="BiauKai"/>
              </a:rPr>
              <a:t>或</a:t>
            </a:r>
            <a:r>
              <a:rPr lang="zh-TW" altLang="en-US" sz="3600" b="0" i="0" u="none" strike="noStrike" cap="none" dirty="0" smtClean="0">
                <a:solidFill>
                  <a:srgbClr val="002060"/>
                </a:solidFill>
                <a:latin typeface="BiauKai"/>
                <a:ea typeface="BiauKai"/>
                <a:cs typeface="BiauKai"/>
                <a:sym typeface="BiauKai"/>
              </a:rPr>
              <a:t>遲到</a:t>
            </a:r>
            <a:r>
              <a:rPr lang="en-US" altLang="zh-TW" sz="3600" b="0" i="0" u="none" strike="noStrike" cap="none" dirty="0" smtClean="0">
                <a:solidFill>
                  <a:srgbClr val="002060"/>
                </a:solidFill>
                <a:latin typeface="BiauKai"/>
                <a:ea typeface="BiauKai"/>
                <a:cs typeface="BiauKai"/>
                <a:sym typeface="BiauKai"/>
              </a:rPr>
              <a:t>5</a:t>
            </a:r>
            <a:r>
              <a:rPr lang="zh-TW" altLang="en-US" sz="3600" b="0" i="0" u="none" strike="noStrike" cap="none" dirty="0" smtClean="0">
                <a:solidFill>
                  <a:srgbClr val="002060"/>
                </a:solidFill>
                <a:latin typeface="BiauKai"/>
                <a:ea typeface="BiauKai"/>
                <a:cs typeface="BiauKai"/>
                <a:sym typeface="BiauKai"/>
              </a:rPr>
              <a:t>次</a:t>
            </a:r>
            <a:r>
              <a:rPr lang="zh-TW" altLang="en-US" sz="3200" dirty="0">
                <a:solidFill>
                  <a:srgbClr val="0F243E"/>
                </a:solidFill>
                <a:latin typeface="BiauKai"/>
                <a:ea typeface="BiauKai"/>
                <a:cs typeface="BiauKai"/>
                <a:sym typeface="BiauKai"/>
              </a:rPr>
              <a:t>者，核予正向管教並列入缺曠統計</a:t>
            </a:r>
            <a:r>
              <a:rPr lang="zh-TW" altLang="en-US" sz="3200" dirty="0" smtClean="0">
                <a:solidFill>
                  <a:srgbClr val="0F243E"/>
                </a:solidFill>
                <a:latin typeface="BiauKai"/>
                <a:ea typeface="BiauKai"/>
                <a:cs typeface="BiauKai"/>
                <a:sym typeface="BiauKai"/>
              </a:rPr>
              <a:t>。</a:t>
            </a:r>
            <a:endParaRPr lang="en-US" altLang="zh-TW" sz="3200" dirty="0">
              <a:sym typeface="BiauKai"/>
            </a:endParaRPr>
          </a:p>
          <a:p>
            <a:pPr marL="342900" lvl="0" indent="-342900">
              <a:lnSpc>
                <a:spcPct val="100000"/>
              </a:lnSpc>
              <a:spcBef>
                <a:spcPts val="800"/>
              </a:spcBef>
              <a:buClr>
                <a:srgbClr val="0F243E"/>
              </a:buClr>
              <a:buSzPts val="4000"/>
              <a:buFont typeface="Arial"/>
              <a:buChar char="•"/>
            </a:pPr>
            <a:r>
              <a:rPr lang="zh-TW" altLang="en-US" sz="3200" dirty="0">
                <a:solidFill>
                  <a:srgbClr val="0F243E"/>
                </a:solidFill>
                <a:latin typeface="BiauKai"/>
                <a:ea typeface="BiauKai"/>
                <a:cs typeface="BiauKai"/>
                <a:sym typeface="BiauKai"/>
              </a:rPr>
              <a:t>病假需於</a:t>
            </a:r>
            <a:r>
              <a:rPr lang="zh-TW" altLang="en-US" sz="3600" dirty="0">
                <a:solidFill>
                  <a:srgbClr val="002060"/>
                </a:solidFill>
                <a:latin typeface="BiauKai"/>
                <a:ea typeface="BiauKai"/>
                <a:cs typeface="BiauKai"/>
                <a:sym typeface="BiauKai"/>
              </a:rPr>
              <a:t>返校後</a:t>
            </a:r>
            <a:r>
              <a:rPr lang="en-US" altLang="zh-TW" sz="3600" dirty="0">
                <a:solidFill>
                  <a:srgbClr val="002060"/>
                </a:solidFill>
                <a:latin typeface="BiauKai"/>
                <a:ea typeface="BiauKai"/>
                <a:cs typeface="BiauKai"/>
                <a:sym typeface="BiauKai"/>
              </a:rPr>
              <a:t>7</a:t>
            </a:r>
            <a:r>
              <a:rPr lang="zh-TW" altLang="en-US" sz="3600" dirty="0">
                <a:solidFill>
                  <a:srgbClr val="002060"/>
                </a:solidFill>
                <a:latin typeface="BiauKai"/>
                <a:ea typeface="BiauKai"/>
                <a:cs typeface="BiauKai"/>
                <a:sym typeface="BiauKai"/>
              </a:rPr>
              <a:t>日內</a:t>
            </a:r>
            <a:r>
              <a:rPr lang="en-US" altLang="zh-TW" sz="3200" dirty="0">
                <a:solidFill>
                  <a:srgbClr val="0F243E"/>
                </a:solidFill>
                <a:latin typeface="BiauKai"/>
                <a:ea typeface="BiauKai"/>
                <a:cs typeface="BiauKai"/>
                <a:sym typeface="BiauKai"/>
              </a:rPr>
              <a:t>(</a:t>
            </a:r>
            <a:r>
              <a:rPr lang="zh-TW" altLang="en-US" sz="3200" dirty="0">
                <a:solidFill>
                  <a:srgbClr val="0F243E"/>
                </a:solidFill>
                <a:latin typeface="BiauKai"/>
                <a:ea typeface="BiauKai"/>
                <a:cs typeface="BiauKai"/>
                <a:sym typeface="BiauKai"/>
              </a:rPr>
              <a:t>含例假日</a:t>
            </a:r>
            <a:r>
              <a:rPr lang="en-US" altLang="zh-TW" sz="3200" dirty="0" smtClean="0">
                <a:solidFill>
                  <a:srgbClr val="0F243E"/>
                </a:solidFill>
                <a:latin typeface="BiauKai"/>
                <a:ea typeface="BiauKai"/>
                <a:cs typeface="BiauKai"/>
                <a:sym typeface="BiauKai"/>
              </a:rPr>
              <a:t>)</a:t>
            </a:r>
            <a:r>
              <a:rPr lang="zh-TW" altLang="en-US" sz="3200" dirty="0" smtClean="0">
                <a:solidFill>
                  <a:srgbClr val="0F243E"/>
                </a:solidFill>
                <a:latin typeface="BiauKai"/>
                <a:ea typeface="BiauKai"/>
                <a:cs typeface="BiauKai"/>
                <a:sym typeface="BiauKai"/>
              </a:rPr>
              <a:t>附</a:t>
            </a:r>
            <a:r>
              <a:rPr lang="zh-TW" altLang="en-US" sz="3600" dirty="0" smtClean="0">
                <a:solidFill>
                  <a:srgbClr val="002060"/>
                </a:solidFill>
                <a:latin typeface="BiauKai"/>
                <a:ea typeface="BiauKai"/>
                <a:cs typeface="BiauKai"/>
                <a:sym typeface="BiauKai"/>
              </a:rPr>
              <a:t>門診收據</a:t>
            </a:r>
            <a:r>
              <a:rPr lang="zh-TW" altLang="en-US" sz="3200" dirty="0" smtClean="0">
                <a:solidFill>
                  <a:srgbClr val="0F243E"/>
                </a:solidFill>
                <a:latin typeface="BiauKai"/>
                <a:ea typeface="BiauKai"/>
                <a:cs typeface="BiauKai"/>
                <a:sym typeface="BiauKai"/>
              </a:rPr>
              <a:t>或</a:t>
            </a:r>
            <a:r>
              <a:rPr lang="zh-TW" altLang="en-US" sz="3600" dirty="0" smtClean="0">
                <a:solidFill>
                  <a:srgbClr val="002060"/>
                </a:solidFill>
                <a:latin typeface="BiauKai"/>
                <a:ea typeface="BiauKai"/>
                <a:cs typeface="BiauKai"/>
                <a:sym typeface="BiauKai"/>
              </a:rPr>
              <a:t>藥局藥單</a:t>
            </a:r>
            <a:r>
              <a:rPr lang="zh-TW" altLang="en-US" sz="3200" dirty="0" smtClean="0">
                <a:solidFill>
                  <a:srgbClr val="0F243E"/>
                </a:solidFill>
                <a:latin typeface="BiauKai"/>
                <a:ea typeface="BiauKai"/>
                <a:cs typeface="BiauKai"/>
                <a:sym typeface="BiauKai"/>
              </a:rPr>
              <a:t>完成</a:t>
            </a:r>
            <a:r>
              <a:rPr lang="zh-TW" altLang="en-US" sz="3200" dirty="0">
                <a:solidFill>
                  <a:srgbClr val="0F243E"/>
                </a:solidFill>
                <a:latin typeface="BiauKai"/>
                <a:ea typeface="BiauKai"/>
                <a:cs typeface="BiauKai"/>
                <a:sym typeface="BiauKai"/>
              </a:rPr>
              <a:t>請假</a:t>
            </a:r>
            <a:r>
              <a:rPr lang="zh-TW" altLang="en-US" sz="3200" dirty="0" smtClean="0">
                <a:solidFill>
                  <a:srgbClr val="0F243E"/>
                </a:solidFill>
                <a:latin typeface="BiauKai"/>
                <a:ea typeface="BiauKai"/>
                <a:cs typeface="BiauKai"/>
                <a:sym typeface="BiauKai"/>
              </a:rPr>
              <a:t>手續。</a:t>
            </a:r>
            <a:endParaRPr lang="en-US" altLang="zh-TW" sz="3200" dirty="0" smtClean="0">
              <a:solidFill>
                <a:srgbClr val="0F243E"/>
              </a:solidFill>
              <a:latin typeface="BiauKai"/>
              <a:ea typeface="BiauKai"/>
              <a:cs typeface="BiauKai"/>
              <a:sym typeface="BiauKai"/>
            </a:endParaRPr>
          </a:p>
          <a:p>
            <a:pPr marL="342900" lvl="0" indent="-342900">
              <a:lnSpc>
                <a:spcPct val="100000"/>
              </a:lnSpc>
              <a:spcBef>
                <a:spcPts val="800"/>
              </a:spcBef>
              <a:buClr>
                <a:srgbClr val="0F243E"/>
              </a:buClr>
              <a:buSzPts val="4000"/>
              <a:buFont typeface="Arial"/>
              <a:buChar char="•"/>
            </a:pPr>
            <a:r>
              <a:rPr lang="zh-TW" altLang="en-US" sz="3200" dirty="0" smtClean="0">
                <a:solidFill>
                  <a:srgbClr val="0F243E"/>
                </a:solidFill>
                <a:latin typeface="BiauKai"/>
                <a:ea typeface="BiauKai"/>
                <a:cs typeface="BiauKai"/>
                <a:sym typeface="BiauKai"/>
              </a:rPr>
              <a:t>事假需於</a:t>
            </a:r>
            <a:r>
              <a:rPr lang="zh-TW" altLang="en-US" sz="3600" dirty="0" smtClean="0">
                <a:solidFill>
                  <a:srgbClr val="002060"/>
                </a:solidFill>
                <a:latin typeface="BiauKai"/>
                <a:ea typeface="BiauKai"/>
                <a:cs typeface="BiauKai"/>
                <a:sym typeface="BiauKai"/>
              </a:rPr>
              <a:t>事前</a:t>
            </a:r>
            <a:r>
              <a:rPr lang="en-US" altLang="zh-TW" sz="3600" dirty="0">
                <a:solidFill>
                  <a:srgbClr val="002060"/>
                </a:solidFill>
                <a:latin typeface="BiauKai"/>
                <a:ea typeface="BiauKai"/>
                <a:cs typeface="BiauKai"/>
                <a:sym typeface="BiauKai"/>
              </a:rPr>
              <a:t>3-5</a:t>
            </a:r>
            <a:r>
              <a:rPr lang="zh-TW" altLang="en-US" sz="3600" dirty="0" smtClean="0">
                <a:solidFill>
                  <a:srgbClr val="002060"/>
                </a:solidFill>
                <a:latin typeface="BiauKai"/>
                <a:ea typeface="BiauKai"/>
                <a:cs typeface="BiauKai"/>
                <a:sym typeface="BiauKai"/>
              </a:rPr>
              <a:t>日</a:t>
            </a:r>
            <a:r>
              <a:rPr lang="zh-TW" altLang="en-US" sz="3200" dirty="0" smtClean="0">
                <a:solidFill>
                  <a:srgbClr val="0F243E"/>
                </a:solidFill>
                <a:latin typeface="BiauKai"/>
                <a:ea typeface="BiauKai"/>
                <a:cs typeface="BiauKai"/>
                <a:sym typeface="BiauKai"/>
              </a:rPr>
              <a:t>出具</a:t>
            </a:r>
            <a:r>
              <a:rPr lang="zh-TW" altLang="en-US" sz="3600" dirty="0" smtClean="0">
                <a:solidFill>
                  <a:srgbClr val="002060"/>
                </a:solidFill>
                <a:latin typeface="BiauKai"/>
                <a:ea typeface="BiauKai"/>
                <a:cs typeface="BiauKai"/>
                <a:sym typeface="BiauKai"/>
              </a:rPr>
              <a:t>家長證明</a:t>
            </a:r>
            <a:r>
              <a:rPr lang="zh-TW" altLang="en-US" sz="3200" dirty="0" smtClean="0">
                <a:solidFill>
                  <a:srgbClr val="0F243E"/>
                </a:solidFill>
                <a:latin typeface="BiauKai"/>
                <a:ea typeface="BiauKai"/>
                <a:cs typeface="BiauKai"/>
                <a:sym typeface="BiauKai"/>
              </a:rPr>
              <a:t>、完成</a:t>
            </a:r>
            <a:r>
              <a:rPr lang="zh-TW" altLang="en-US" sz="3200" dirty="0">
                <a:solidFill>
                  <a:srgbClr val="0F243E"/>
                </a:solidFill>
                <a:latin typeface="BiauKai"/>
                <a:ea typeface="BiauKai"/>
                <a:cs typeface="BiauKai"/>
                <a:sym typeface="BiauKai"/>
              </a:rPr>
              <a:t>請假手續，事後不</a:t>
            </a:r>
            <a:r>
              <a:rPr lang="zh-TW" altLang="en-US" sz="3200" dirty="0" smtClean="0">
                <a:solidFill>
                  <a:srgbClr val="0F243E"/>
                </a:solidFill>
                <a:latin typeface="BiauKai"/>
                <a:ea typeface="BiauKai"/>
                <a:cs typeface="BiauKai"/>
                <a:sym typeface="BiauKai"/>
              </a:rPr>
              <a:t>准假。</a:t>
            </a:r>
            <a:endParaRPr lang="en-US" altLang="zh-TW" sz="3200" dirty="0" smtClean="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421653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DF322D"/>
              </a:buClr>
              <a:buSzPts val="4800"/>
            </a:pPr>
            <a:r>
              <a:rPr lang="zh-TW" altLang="en-US" sz="4800" b="1" i="0" u="none" strike="noStrike" cap="none" dirty="0" smtClean="0">
                <a:solidFill>
                  <a:srgbClr val="DF322D"/>
                </a:solidFill>
                <a:latin typeface="BiauKai"/>
                <a:ea typeface="BiauKai"/>
                <a:cs typeface="BiauKai"/>
                <a:sym typeface="BiauKai"/>
              </a:rPr>
              <a:t>出缺勤</a:t>
            </a:r>
            <a:r>
              <a:rPr lang="zh-TW" altLang="en-US" sz="4800" b="1" dirty="0" smtClean="0">
                <a:solidFill>
                  <a:srgbClr val="DF322D"/>
                </a:solidFill>
                <a:latin typeface="BiauKai"/>
                <a:ea typeface="BiauKai"/>
                <a:cs typeface="BiauKai"/>
                <a:sym typeface="BiauKai"/>
              </a:rPr>
              <a:t>管制</a:t>
            </a:r>
            <a:endParaRPr sz="4800" b="1" i="0" u="none" strike="noStrike" cap="none" dirty="0">
              <a:solidFill>
                <a:srgbClr val="DF322D"/>
              </a:solidFill>
              <a:latin typeface="BiauKai"/>
              <a:ea typeface="BiauKai"/>
              <a:cs typeface="BiauKai"/>
              <a:sym typeface="BiauKai"/>
            </a:endParaRPr>
          </a:p>
        </p:txBody>
      </p:sp>
      <p:sp>
        <p:nvSpPr>
          <p:cNvPr id="208" name="Google Shape;208;p17"/>
          <p:cNvSpPr txBox="1">
            <a:spLocks noGrp="1"/>
          </p:cNvSpPr>
          <p:nvPr>
            <p:ph type="body" idx="4294967295"/>
          </p:nvPr>
        </p:nvSpPr>
        <p:spPr>
          <a:xfrm>
            <a:off x="457200" y="1616364"/>
            <a:ext cx="8507288" cy="47649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800"/>
              </a:spcBef>
              <a:spcAft>
                <a:spcPts val="0"/>
              </a:spcAft>
              <a:buClr>
                <a:srgbClr val="0F243E"/>
              </a:buClr>
              <a:buSzPts val="4000"/>
              <a:buFont typeface="Arial"/>
              <a:buChar char="•"/>
            </a:pPr>
            <a:r>
              <a:rPr lang="zh-TW" sz="4000" b="0" i="0" u="none" strike="noStrike" cap="none" dirty="0" smtClean="0">
                <a:solidFill>
                  <a:srgbClr val="0F243E"/>
                </a:solidFill>
                <a:latin typeface="BiauKai"/>
                <a:ea typeface="BiauKai"/>
                <a:cs typeface="BiauKai"/>
                <a:sym typeface="BiauKai"/>
              </a:rPr>
              <a:t>每月</a:t>
            </a:r>
            <a:r>
              <a:rPr lang="zh-TW" sz="4000" b="0" i="0" u="none" strike="noStrike" cap="none" dirty="0">
                <a:solidFill>
                  <a:srgbClr val="0F243E"/>
                </a:solidFill>
                <a:latin typeface="BiauKai"/>
                <a:ea typeface="BiauKai"/>
                <a:cs typeface="BiauKai"/>
                <a:sym typeface="BiauKai"/>
              </a:rPr>
              <a:t>統計學生出缺勤狀況，凡缺曠課超過１節以上，均由生輔幹事寄發通知單（平信）</a:t>
            </a:r>
            <a:r>
              <a:rPr lang="zh-TW" sz="4000" dirty="0">
                <a:solidFill>
                  <a:srgbClr val="0F243E"/>
                </a:solidFill>
                <a:latin typeface="BiauKai"/>
                <a:ea typeface="BiauKai"/>
                <a:cs typeface="BiauKai"/>
                <a:sym typeface="BiauKai"/>
              </a:rPr>
              <a:t>。</a:t>
            </a:r>
            <a:endParaRPr sz="40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Arial"/>
              <a:buChar char="•"/>
            </a:pPr>
            <a:r>
              <a:rPr lang="zh-TW" sz="4000" b="0" i="0" u="none" strike="noStrike" cap="none" dirty="0">
                <a:solidFill>
                  <a:srgbClr val="0F243E"/>
                </a:solidFill>
                <a:latin typeface="BiauKai"/>
                <a:ea typeface="BiauKai"/>
                <a:cs typeface="BiauKai"/>
                <a:sym typeface="BiauKai"/>
              </a:rPr>
              <a:t>每週統計曠課累積超過14節的同學，以掛號信方式通知家長，以提供家長知悉學生出缺勤情形，並督促同學出勤正常</a:t>
            </a:r>
            <a:r>
              <a:rPr lang="zh-TW" sz="4000" dirty="0">
                <a:solidFill>
                  <a:srgbClr val="0F243E"/>
                </a:solidFill>
                <a:latin typeface="BiauKai"/>
                <a:ea typeface="BiauKai"/>
                <a:cs typeface="BiauKai"/>
                <a:sym typeface="BiauKai"/>
              </a:rPr>
              <a:t>。</a:t>
            </a:r>
            <a:endParaRPr sz="40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782522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body" idx="4294967295"/>
          </p:nvPr>
        </p:nvSpPr>
        <p:spPr>
          <a:xfrm>
            <a:off x="539552" y="1412776"/>
            <a:ext cx="8424936" cy="44974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4000"/>
              <a:buFont typeface="Arial"/>
              <a:buChar char="•"/>
            </a:pPr>
            <a:r>
              <a:rPr lang="zh-TW" sz="4000" b="0" i="0" u="none" strike="noStrike" cap="none">
                <a:solidFill>
                  <a:srgbClr val="0F243E"/>
                </a:solidFill>
                <a:latin typeface="BiauKai"/>
                <a:ea typeface="BiauKai"/>
                <a:cs typeface="BiauKai"/>
                <a:sym typeface="BiauKai"/>
              </a:rPr>
              <a:t>學期事假、曠課節數達該科教學總節數1/3以上，該科以</a:t>
            </a:r>
            <a:r>
              <a:rPr lang="zh-TW" sz="4000" b="0" i="0" u="none" strike="noStrike" cap="none">
                <a:solidFill>
                  <a:srgbClr val="FF0000"/>
                </a:solidFill>
                <a:latin typeface="BiauKai"/>
                <a:ea typeface="BiauKai"/>
                <a:cs typeface="BiauKai"/>
                <a:sym typeface="BiauKai"/>
              </a:rPr>
              <a:t>0</a:t>
            </a:r>
            <a:r>
              <a:rPr lang="zh-TW" sz="4000" b="0" i="0" u="none" strike="noStrike" cap="none">
                <a:solidFill>
                  <a:srgbClr val="0F243E"/>
                </a:solidFill>
                <a:latin typeface="BiauKai"/>
                <a:ea typeface="BiauKai"/>
                <a:cs typeface="BiauKai"/>
                <a:sym typeface="BiauKai"/>
              </a:rPr>
              <a:t>分計算。</a:t>
            </a:r>
            <a:endParaRPr sz="4000" b="0" i="0" u="none" strike="noStrike" cap="none">
              <a:solidFill>
                <a:srgbClr val="0F243E"/>
              </a:solidFill>
              <a:latin typeface="BiauKai"/>
              <a:ea typeface="BiauKai"/>
              <a:cs typeface="BiauKai"/>
              <a:sym typeface="BiauKai"/>
            </a:endParaRPr>
          </a:p>
          <a:p>
            <a:pPr marL="342900" marR="0" lvl="0" indent="-342900" algn="l" rtl="0">
              <a:lnSpc>
                <a:spcPct val="100000"/>
              </a:lnSpc>
              <a:spcBef>
                <a:spcPts val="800"/>
              </a:spcBef>
              <a:spcAft>
                <a:spcPts val="0"/>
              </a:spcAft>
              <a:buClr>
                <a:srgbClr val="0F243E"/>
              </a:buClr>
              <a:buSzPts val="4000"/>
              <a:buFont typeface="Arial"/>
              <a:buChar char="•"/>
            </a:pPr>
            <a:r>
              <a:rPr lang="zh-TW" sz="4000" b="0" i="0" u="none" strike="noStrike" cap="none">
                <a:solidFill>
                  <a:srgbClr val="0F243E"/>
                </a:solidFill>
                <a:latin typeface="BiauKai"/>
                <a:ea typeface="BiauKai"/>
                <a:cs typeface="BiauKai"/>
                <a:sym typeface="BiauKai"/>
              </a:rPr>
              <a:t>學期曠課累積達42節，應提學生事務會議依據學生獎懲規定與相關程序輔導安置。</a:t>
            </a:r>
            <a:endParaRPr/>
          </a:p>
          <a:p>
            <a:pPr marL="342900" marR="0" lvl="0" indent="-88900" algn="l" rtl="0">
              <a:lnSpc>
                <a:spcPct val="100000"/>
              </a:lnSpc>
              <a:spcBef>
                <a:spcPts val="800"/>
              </a:spcBef>
              <a:spcAft>
                <a:spcPts val="0"/>
              </a:spcAft>
              <a:buClr>
                <a:schemeClr val="dk1"/>
              </a:buClr>
              <a:buSzPts val="4000"/>
              <a:buFont typeface="Arial"/>
              <a:buNone/>
            </a:pPr>
            <a:endParaRPr sz="4000" b="0" i="0" u="none" strike="noStrike" cap="none">
              <a:solidFill>
                <a:srgbClr val="0F243E"/>
              </a:solidFill>
              <a:latin typeface="BiauKai"/>
              <a:ea typeface="BiauKai"/>
              <a:cs typeface="BiauKai"/>
              <a:sym typeface="BiauKai"/>
            </a:endParaRPr>
          </a:p>
          <a:p>
            <a:pPr marL="342900" marR="0" lvl="0" indent="-88900" algn="l" rtl="0">
              <a:lnSpc>
                <a:spcPct val="100000"/>
              </a:lnSpc>
              <a:spcBef>
                <a:spcPts val="800"/>
              </a:spcBef>
              <a:spcAft>
                <a:spcPts val="0"/>
              </a:spcAft>
              <a:buClr>
                <a:schemeClr val="dk1"/>
              </a:buClr>
              <a:buSzPts val="4000"/>
              <a:buFont typeface="Arial"/>
              <a:buNone/>
            </a:pPr>
            <a:endParaRPr sz="4000" b="0" i="0" u="none" strike="noStrike" cap="none">
              <a:solidFill>
                <a:srgbClr val="0F243E"/>
              </a:solidFill>
              <a:latin typeface="BiauKai"/>
              <a:ea typeface="BiauKai"/>
              <a:cs typeface="BiauKai"/>
              <a:sym typeface="BiauKai"/>
            </a:endParaRPr>
          </a:p>
          <a:p>
            <a:pPr marL="342900" marR="0" lvl="0" indent="-88900" algn="l" rtl="0">
              <a:lnSpc>
                <a:spcPct val="100000"/>
              </a:lnSpc>
              <a:spcBef>
                <a:spcPts val="800"/>
              </a:spcBef>
              <a:spcAft>
                <a:spcPts val="0"/>
              </a:spcAft>
              <a:buClr>
                <a:schemeClr val="dk1"/>
              </a:buClr>
              <a:buSzPts val="4000"/>
              <a:buFont typeface="Arial"/>
              <a:buNone/>
            </a:pPr>
            <a:endParaRPr sz="4000" b="0" i="0" u="none" strike="noStrike" cap="none">
              <a:solidFill>
                <a:srgbClr val="0F243E"/>
              </a:solidFill>
              <a:latin typeface="BiauKai"/>
              <a:ea typeface="BiauKai"/>
              <a:cs typeface="BiauKai"/>
              <a:sym typeface="BiauKai"/>
            </a:endParaRPr>
          </a:p>
        </p:txBody>
      </p:sp>
      <p:sp>
        <p:nvSpPr>
          <p:cNvPr id="214" name="Google Shape;214;p18"/>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缺課缺席</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8855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銷過要點</a:t>
            </a:r>
            <a:endParaRPr sz="4800" b="1" i="0" u="none" strike="noStrike" cap="none">
              <a:solidFill>
                <a:srgbClr val="DF322D"/>
              </a:solidFill>
              <a:latin typeface="BiauKai"/>
              <a:ea typeface="BiauKai"/>
              <a:cs typeface="BiauKai"/>
              <a:sym typeface="BiauKai"/>
            </a:endParaRPr>
          </a:p>
        </p:txBody>
      </p:sp>
      <p:sp>
        <p:nvSpPr>
          <p:cNvPr id="226" name="Google Shape;226;p20"/>
          <p:cNvSpPr txBox="1">
            <a:spLocks noGrp="1"/>
          </p:cNvSpPr>
          <p:nvPr>
            <p:ph type="body" idx="4294967295"/>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依據本校學生手冊銷過實施要點辦理，目的為發揮教育愛心，鼓勵並輔導學生改過遷善，期使違規學生能有自新機會。</a:t>
            </a:r>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1次警告:3次(1.5小時)</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1次小過:9次(4.5小時)</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1次大過:27次(13.5小時)</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留校察看:72次(36小時)</a:t>
            </a:r>
            <a:endParaRPr sz="3600" b="0" i="0" u="none" strike="noStrike" cap="none">
              <a:solidFill>
                <a:srgbClr val="0F243E"/>
              </a:solidFill>
              <a:latin typeface="BiauKai"/>
              <a:ea typeface="BiauKai"/>
              <a:cs typeface="BiauKai"/>
              <a:sym typeface="BiauKa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58049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愛校服務實施方式</a:t>
            </a:r>
            <a:endParaRPr sz="1400" b="0" i="0" u="none" strike="noStrike" cap="none">
              <a:solidFill>
                <a:srgbClr val="000000"/>
              </a:solidFill>
              <a:latin typeface="Arial"/>
              <a:ea typeface="Arial"/>
              <a:cs typeface="Arial"/>
              <a:sym typeface="Arial"/>
            </a:endParaRPr>
          </a:p>
        </p:txBody>
      </p:sp>
      <p:sp>
        <p:nvSpPr>
          <p:cNvPr id="232" name="Google Shape;232;p21"/>
          <p:cNvSpPr txBox="1">
            <a:spLocks noGrp="1"/>
          </p:cNvSpPr>
          <p:nvPr>
            <p:ph type="body" idx="4294967295"/>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742950" marR="0" lvl="1" indent="-304800" algn="l" rtl="0">
              <a:lnSpc>
                <a:spcPct val="100000"/>
              </a:lnSpc>
              <a:spcBef>
                <a:spcPts val="0"/>
              </a:spcBef>
              <a:spcAft>
                <a:spcPts val="0"/>
              </a:spcAft>
              <a:buClr>
                <a:srgbClr val="0F243E"/>
              </a:buClr>
              <a:buSzPts val="4800"/>
              <a:buFont typeface="Arial"/>
              <a:buChar char="–"/>
            </a:pPr>
            <a:r>
              <a:rPr lang="zh-TW" sz="4800" b="0" i="0" u="none" strike="noStrike" cap="none">
                <a:solidFill>
                  <a:srgbClr val="0F243E"/>
                </a:solidFill>
                <a:latin typeface="BiauKai"/>
                <a:ea typeface="BiauKai"/>
                <a:cs typeface="BiauKai"/>
                <a:sym typeface="BiauKai"/>
              </a:rPr>
              <a:t>每日12:30至13:00執行校園環境整理或差勤</a:t>
            </a:r>
            <a:endParaRPr/>
          </a:p>
          <a:p>
            <a:pPr marL="742950" marR="0" lvl="1" indent="-304800" algn="l" rtl="0">
              <a:lnSpc>
                <a:spcPct val="100000"/>
              </a:lnSpc>
              <a:spcBef>
                <a:spcPts val="960"/>
              </a:spcBef>
              <a:spcAft>
                <a:spcPts val="0"/>
              </a:spcAft>
              <a:buClr>
                <a:srgbClr val="0F243E"/>
              </a:buClr>
              <a:buSzPts val="4800"/>
              <a:buFont typeface="Arial"/>
              <a:buChar char="–"/>
            </a:pPr>
            <a:r>
              <a:rPr lang="zh-TW" sz="4800" b="0" i="0" u="none" strike="noStrike" cap="none">
                <a:solidFill>
                  <a:srgbClr val="0F243E"/>
                </a:solidFill>
                <a:latin typeface="BiauKai"/>
                <a:ea typeface="BiauKai"/>
                <a:cs typeface="BiauKai"/>
                <a:sym typeface="BiauKai"/>
              </a:rPr>
              <a:t>寒、暑假期間執行校園環境整理或差勤</a:t>
            </a:r>
            <a:endParaRPr/>
          </a:p>
          <a:p>
            <a:pPr marL="742950" marR="0" lvl="1" indent="-304800" algn="l" rtl="0">
              <a:lnSpc>
                <a:spcPct val="100000"/>
              </a:lnSpc>
              <a:spcBef>
                <a:spcPts val="960"/>
              </a:spcBef>
              <a:spcAft>
                <a:spcPts val="0"/>
              </a:spcAft>
              <a:buClr>
                <a:srgbClr val="0F243E"/>
              </a:buClr>
              <a:buSzPts val="4800"/>
              <a:buFont typeface="Arial"/>
              <a:buChar char="–"/>
            </a:pPr>
            <a:r>
              <a:rPr lang="zh-TW" sz="4800" b="0" i="0" u="none" strike="noStrike" cap="none">
                <a:solidFill>
                  <a:srgbClr val="0F243E"/>
                </a:solidFill>
                <a:latin typeface="BiauKai"/>
                <a:ea typeface="BiauKai"/>
                <a:cs typeface="BiauKai"/>
                <a:sym typeface="BiauKai"/>
              </a:rPr>
              <a:t>學校舉辦重要活動執行校園環境整理或差勤</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rgbClr val="0F243E"/>
              </a:solidFill>
              <a:latin typeface="BiauKai"/>
              <a:ea typeface="BiauKai"/>
              <a:cs typeface="BiauKai"/>
              <a:sym typeface="BiauKa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275103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body" idx="4294967295"/>
          </p:nvPr>
        </p:nvSpPr>
        <p:spPr>
          <a:xfrm>
            <a:off x="1691680" y="1268760"/>
            <a:ext cx="6995120" cy="4061048"/>
          </a:xfrm>
          <a:prstGeom prst="rect">
            <a:avLst/>
          </a:prstGeom>
          <a:noFill/>
          <a:ln>
            <a:noFill/>
          </a:ln>
        </p:spPr>
        <p:txBody>
          <a:bodyPr spcFirstLastPara="1" wrap="square" lIns="91425" tIns="45700" rIns="91425" bIns="45700" anchor="t" anchorCtr="0">
            <a:noAutofit/>
          </a:bodyPr>
          <a:lstStyle/>
          <a:p>
            <a:pPr marL="742950" marR="0" lvl="0" indent="-742950" algn="l" rtl="0">
              <a:lnSpc>
                <a:spcPct val="100000"/>
              </a:lnSpc>
              <a:spcBef>
                <a:spcPts val="0"/>
              </a:spcBef>
              <a:spcAft>
                <a:spcPts val="0"/>
              </a:spcAft>
              <a:buClr>
                <a:srgbClr val="0F243E"/>
              </a:buClr>
              <a:buSzPts val="3600"/>
              <a:buFont typeface="Calibri"/>
              <a:buAutoNum type="arabicPeriod"/>
            </a:pPr>
            <a:r>
              <a:rPr lang="zh-TW" sz="3600" b="1" i="0" u="none" strike="noStrike" cap="none" dirty="0">
                <a:solidFill>
                  <a:srgbClr val="0F243E"/>
                </a:solidFill>
                <a:latin typeface="BiauKai"/>
                <a:ea typeface="BiauKai"/>
                <a:cs typeface="BiauKai"/>
                <a:sym typeface="BiauKai"/>
              </a:rPr>
              <a:t>學年學分制</a:t>
            </a:r>
            <a:endParaRPr sz="3600" b="1" i="0" u="none" strike="noStrike" cap="none" dirty="0">
              <a:solidFill>
                <a:srgbClr val="0F243E"/>
              </a:solidFill>
              <a:latin typeface="BiauKai"/>
              <a:ea typeface="BiauKai"/>
              <a:cs typeface="BiauKai"/>
              <a:sym typeface="BiauKai"/>
            </a:endParaRPr>
          </a:p>
          <a:p>
            <a:pPr marL="742950" marR="0" lvl="0" indent="-742950" algn="l" rtl="0">
              <a:lnSpc>
                <a:spcPct val="100000"/>
              </a:lnSpc>
              <a:spcBef>
                <a:spcPts val="720"/>
              </a:spcBef>
              <a:spcAft>
                <a:spcPts val="0"/>
              </a:spcAft>
              <a:buClr>
                <a:srgbClr val="0F243E"/>
              </a:buClr>
              <a:buSzPts val="3600"/>
              <a:buFont typeface="Calibri"/>
              <a:buAutoNum type="arabicPeriod"/>
            </a:pPr>
            <a:r>
              <a:rPr lang="zh-TW" sz="3600" b="1" i="0" u="none" strike="noStrike" cap="none" dirty="0">
                <a:solidFill>
                  <a:srgbClr val="0F243E"/>
                </a:solidFill>
                <a:latin typeface="BiauKai"/>
                <a:ea typeface="BiauKai"/>
                <a:cs typeface="BiauKai"/>
                <a:sym typeface="BiauKai"/>
              </a:rPr>
              <a:t>畢業條件</a:t>
            </a:r>
            <a:endParaRPr sz="3600" b="1" i="0" u="none" strike="noStrike" cap="none" dirty="0">
              <a:solidFill>
                <a:srgbClr val="0F243E"/>
              </a:solidFill>
              <a:latin typeface="BiauKai"/>
              <a:ea typeface="BiauKai"/>
              <a:cs typeface="BiauKai"/>
              <a:sym typeface="BiauKai"/>
            </a:endParaRPr>
          </a:p>
          <a:p>
            <a:pPr marL="742950" marR="0" lvl="0" indent="-742950" algn="l" rtl="0">
              <a:lnSpc>
                <a:spcPct val="100000"/>
              </a:lnSpc>
              <a:spcBef>
                <a:spcPts val="720"/>
              </a:spcBef>
              <a:spcAft>
                <a:spcPts val="0"/>
              </a:spcAft>
              <a:buClr>
                <a:srgbClr val="0F243E"/>
              </a:buClr>
              <a:buSzPts val="3600"/>
              <a:buFont typeface="Calibri"/>
              <a:buAutoNum type="arabicPeriod"/>
            </a:pPr>
            <a:r>
              <a:rPr lang="zh-TW" sz="3600" b="1" i="0" u="none" strike="noStrike" cap="none" dirty="0">
                <a:solidFill>
                  <a:srgbClr val="0F243E"/>
                </a:solidFill>
                <a:latin typeface="BiauKai"/>
                <a:ea typeface="BiauKai"/>
                <a:cs typeface="BiauKai"/>
                <a:sym typeface="BiauKai"/>
              </a:rPr>
              <a:t>段考請假</a:t>
            </a:r>
            <a:endParaRPr sz="3600" b="1" i="0" u="none" strike="noStrike" cap="none" dirty="0">
              <a:solidFill>
                <a:srgbClr val="0F243E"/>
              </a:solidFill>
              <a:latin typeface="BiauKai"/>
              <a:ea typeface="BiauKai"/>
              <a:cs typeface="BiauKai"/>
              <a:sym typeface="BiauKai"/>
            </a:endParaRPr>
          </a:p>
          <a:p>
            <a:pPr marL="742950" marR="0" lvl="0" indent="-742950" algn="l" rtl="0">
              <a:lnSpc>
                <a:spcPct val="100000"/>
              </a:lnSpc>
              <a:spcBef>
                <a:spcPts val="720"/>
              </a:spcBef>
              <a:spcAft>
                <a:spcPts val="0"/>
              </a:spcAft>
              <a:buClr>
                <a:srgbClr val="0F243E"/>
              </a:buClr>
              <a:buSzPts val="3600"/>
              <a:buFont typeface="Calibri"/>
              <a:buAutoNum type="arabicPeriod"/>
            </a:pPr>
            <a:r>
              <a:rPr lang="zh-TW" sz="3600" b="1" i="0" u="none" strike="noStrike" cap="none" dirty="0">
                <a:solidFill>
                  <a:srgbClr val="0F243E"/>
                </a:solidFill>
                <a:latin typeface="BiauKai"/>
                <a:ea typeface="BiauKai"/>
                <a:cs typeface="BiauKai"/>
                <a:sym typeface="BiauKai"/>
              </a:rPr>
              <a:t>考試</a:t>
            </a:r>
            <a:r>
              <a:rPr lang="zh-TW" sz="3600" b="1" i="0" u="none" strike="noStrike" cap="none" dirty="0" smtClean="0">
                <a:solidFill>
                  <a:srgbClr val="0F243E"/>
                </a:solidFill>
                <a:latin typeface="BiauKai"/>
                <a:ea typeface="BiauKai"/>
                <a:cs typeface="BiauKai"/>
                <a:sym typeface="BiauKai"/>
              </a:rPr>
              <a:t>日程</a:t>
            </a:r>
            <a:endParaRPr lang="en-US" altLang="zh-TW" sz="3600" b="1" i="0" u="none" strike="noStrike" cap="none" dirty="0" smtClean="0">
              <a:solidFill>
                <a:srgbClr val="0F243E"/>
              </a:solidFill>
              <a:latin typeface="BiauKai"/>
              <a:ea typeface="BiauKai"/>
              <a:cs typeface="BiauKai"/>
              <a:sym typeface="BiauKai"/>
            </a:endParaRPr>
          </a:p>
          <a:p>
            <a:pPr marL="742950" marR="0" lvl="0" indent="-742950" algn="l" rtl="0">
              <a:lnSpc>
                <a:spcPct val="100000"/>
              </a:lnSpc>
              <a:spcBef>
                <a:spcPts val="720"/>
              </a:spcBef>
              <a:spcAft>
                <a:spcPts val="0"/>
              </a:spcAft>
              <a:buClr>
                <a:srgbClr val="0F243E"/>
              </a:buClr>
              <a:buSzPts val="3600"/>
              <a:buFont typeface="Calibri"/>
              <a:buAutoNum type="arabicPeriod"/>
            </a:pPr>
            <a:r>
              <a:rPr lang="zh-TW" altLang="en-US" sz="3600" b="1" dirty="0">
                <a:solidFill>
                  <a:srgbClr val="0F243E"/>
                </a:solidFill>
                <a:latin typeface="BiauKai"/>
                <a:ea typeface="BiauKai"/>
                <a:cs typeface="BiauKai"/>
                <a:sym typeface="BiauKai"/>
              </a:rPr>
              <a:t>晚自習</a:t>
            </a:r>
            <a:endParaRPr sz="3600" b="1" i="0" u="none" strike="noStrike" cap="none" dirty="0">
              <a:solidFill>
                <a:srgbClr val="0F243E"/>
              </a:solidFill>
              <a:latin typeface="BiauKai"/>
              <a:ea typeface="BiauKai"/>
              <a:cs typeface="BiauKai"/>
              <a:sym typeface="BiauKai"/>
            </a:endParaRPr>
          </a:p>
          <a:p>
            <a:pPr marL="742950" marR="0" lvl="0" indent="-742950" algn="l" rtl="0">
              <a:lnSpc>
                <a:spcPct val="100000"/>
              </a:lnSpc>
              <a:spcBef>
                <a:spcPts val="720"/>
              </a:spcBef>
              <a:spcAft>
                <a:spcPts val="0"/>
              </a:spcAft>
              <a:buClr>
                <a:srgbClr val="0F243E"/>
              </a:buClr>
              <a:buSzPts val="3600"/>
              <a:buFont typeface="Calibri"/>
              <a:buAutoNum type="arabicPeriod"/>
            </a:pPr>
            <a:r>
              <a:rPr lang="zh-TW" altLang="en-US" sz="3600" b="1" i="0" u="none" strike="noStrike" cap="none" dirty="0" smtClean="0">
                <a:solidFill>
                  <a:srgbClr val="0F243E"/>
                </a:solidFill>
                <a:latin typeface="BiauKai"/>
                <a:ea typeface="BiauKai"/>
                <a:cs typeface="BiauKai"/>
                <a:sym typeface="BiauKai"/>
              </a:rPr>
              <a:t>高一</a:t>
            </a:r>
            <a:r>
              <a:rPr lang="zh-TW" sz="3600" b="1" i="0" u="none" strike="noStrike" cap="none" dirty="0" smtClean="0">
                <a:solidFill>
                  <a:srgbClr val="0F243E"/>
                </a:solidFill>
                <a:latin typeface="BiauKai"/>
                <a:ea typeface="BiauKai"/>
                <a:cs typeface="BiauKai"/>
                <a:sym typeface="BiauKai"/>
              </a:rPr>
              <a:t>高</a:t>
            </a:r>
            <a:r>
              <a:rPr lang="zh-TW" sz="3600" b="1" i="0" u="none" strike="noStrike" cap="none" dirty="0">
                <a:solidFill>
                  <a:srgbClr val="0F243E"/>
                </a:solidFill>
                <a:latin typeface="BiauKai"/>
                <a:ea typeface="BiauKai"/>
                <a:cs typeface="BiauKai"/>
                <a:sym typeface="BiauKai"/>
              </a:rPr>
              <a:t>二分組</a:t>
            </a:r>
            <a:r>
              <a:rPr lang="zh-TW" sz="3600" b="1" i="0" u="none" strike="noStrike" cap="none" dirty="0" smtClean="0">
                <a:solidFill>
                  <a:srgbClr val="0F243E"/>
                </a:solidFill>
                <a:latin typeface="BiauKai"/>
                <a:ea typeface="BiauKai"/>
                <a:cs typeface="BiauKai"/>
                <a:sym typeface="BiauKai"/>
              </a:rPr>
              <a:t>課程</a:t>
            </a:r>
            <a:endParaRPr sz="3600" b="1" i="0" u="none" strike="noStrike" cap="none" dirty="0">
              <a:solidFill>
                <a:srgbClr val="0F243E"/>
              </a:solidFill>
              <a:latin typeface="BiauKai"/>
              <a:ea typeface="BiauKai"/>
              <a:cs typeface="BiauKai"/>
              <a:sym typeface="BiauKai"/>
            </a:endParaRPr>
          </a:p>
        </p:txBody>
      </p:sp>
      <p:sp>
        <p:nvSpPr>
          <p:cNvPr id="122" name="Google Shape;122;p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dirty="0">
                <a:solidFill>
                  <a:srgbClr val="DF322D"/>
                </a:solidFill>
                <a:latin typeface="BiauKai"/>
                <a:ea typeface="BiauKai"/>
                <a:cs typeface="BiauKai"/>
                <a:sym typeface="BiauKai"/>
              </a:rPr>
              <a:t>教務處</a:t>
            </a:r>
            <a:endParaRPr sz="4800" b="1" i="0" u="none" strike="noStrike" cap="none" dirty="0">
              <a:solidFill>
                <a:srgbClr val="DF322D"/>
              </a:solidFill>
              <a:latin typeface="BiauKai"/>
              <a:ea typeface="BiauKai"/>
              <a:cs typeface="BiauKai"/>
              <a:sym typeface="BiauKa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p:nvPr/>
        </p:nvSpPr>
        <p:spPr>
          <a:xfrm>
            <a:off x="1258888" y="260350"/>
            <a:ext cx="6638203" cy="864394"/>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社團</a:t>
            </a:r>
            <a:endParaRPr sz="4800" b="1" i="0" u="none" strike="noStrike" cap="none">
              <a:solidFill>
                <a:srgbClr val="DF322D"/>
              </a:solidFill>
              <a:latin typeface="BiauKai"/>
              <a:ea typeface="BiauKai"/>
              <a:cs typeface="BiauKai"/>
              <a:sym typeface="BiauKai"/>
            </a:endParaRPr>
          </a:p>
        </p:txBody>
      </p:sp>
      <p:sp>
        <p:nvSpPr>
          <p:cNvPr id="238" name="Google Shape;238;p22"/>
          <p:cNvSpPr txBox="1">
            <a:spLocks noGrp="1"/>
          </p:cNvSpPr>
          <p:nvPr>
            <p:ph type="body" idx="4294967295"/>
          </p:nvPr>
        </p:nvSpPr>
        <p:spPr>
          <a:xfrm>
            <a:off x="457200" y="1340768"/>
            <a:ext cx="8229600" cy="5217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F243E"/>
              </a:buClr>
              <a:buSzPts val="2400"/>
              <a:buFont typeface="Arial"/>
              <a:buChar char="•"/>
            </a:pPr>
            <a:r>
              <a:rPr lang="zh-TW" sz="2400" b="1" i="0" u="none" strike="noStrike" cap="none" dirty="0">
                <a:solidFill>
                  <a:srgbClr val="0F243E"/>
                </a:solidFill>
                <a:latin typeface="BiauKai"/>
                <a:ea typeface="BiauKai"/>
                <a:cs typeface="BiauKai"/>
                <a:sym typeface="BiauKai"/>
              </a:rPr>
              <a:t>音樂性社團</a:t>
            </a:r>
            <a:endParaRPr sz="2400" b="1" i="0" u="none" strike="noStrike" cap="none" dirty="0">
              <a:solidFill>
                <a:srgbClr val="0F243E"/>
              </a:solidFill>
              <a:latin typeface="BiauKai"/>
              <a:ea typeface="BiauKai"/>
              <a:cs typeface="BiauKai"/>
              <a:sym typeface="BiauKai"/>
            </a:endParaRPr>
          </a:p>
          <a:p>
            <a:pPr marL="742950" marR="0" lvl="1" indent="-285750" algn="l" rtl="0">
              <a:lnSpc>
                <a:spcPct val="120000"/>
              </a:lnSpc>
              <a:spcBef>
                <a:spcPts val="400"/>
              </a:spcBef>
              <a:spcAft>
                <a:spcPts val="0"/>
              </a:spcAft>
              <a:buClr>
                <a:srgbClr val="0F243E"/>
              </a:buClr>
              <a:buSzPts val="2000"/>
              <a:buFont typeface="Arial"/>
              <a:buChar char="–"/>
            </a:pPr>
            <a:r>
              <a:rPr lang="zh-TW" sz="2000" b="1" i="0" u="none" strike="noStrike" cap="none" dirty="0">
                <a:solidFill>
                  <a:srgbClr val="0F243E"/>
                </a:solidFill>
                <a:latin typeface="BiauKai"/>
                <a:ea typeface="BiauKai"/>
                <a:cs typeface="BiauKai"/>
                <a:sym typeface="BiauKai"/>
              </a:rPr>
              <a:t>管樂社、熱音社、吉他社、合唱社、烏克麗麗社</a:t>
            </a:r>
            <a:endParaRPr sz="2000" b="1" i="0" u="none" strike="noStrike" cap="none" dirty="0">
              <a:solidFill>
                <a:srgbClr val="0F243E"/>
              </a:solidFill>
              <a:latin typeface="BiauKai"/>
              <a:ea typeface="BiauKai"/>
              <a:cs typeface="BiauKai"/>
              <a:sym typeface="BiauKai"/>
            </a:endParaRPr>
          </a:p>
          <a:p>
            <a:pPr marL="342900" marR="0" lvl="0" indent="-342900" algn="l" rtl="0">
              <a:lnSpc>
                <a:spcPct val="120000"/>
              </a:lnSpc>
              <a:spcBef>
                <a:spcPts val="480"/>
              </a:spcBef>
              <a:spcAft>
                <a:spcPts val="0"/>
              </a:spcAft>
              <a:buClr>
                <a:srgbClr val="0F243E"/>
              </a:buClr>
              <a:buSzPts val="2400"/>
              <a:buFont typeface="Arial"/>
              <a:buChar char="•"/>
            </a:pPr>
            <a:r>
              <a:rPr lang="zh-TW" sz="2400" b="1" i="0" u="none" strike="noStrike" cap="none" dirty="0">
                <a:solidFill>
                  <a:srgbClr val="0F243E"/>
                </a:solidFill>
                <a:latin typeface="BiauKai"/>
                <a:ea typeface="BiauKai"/>
                <a:cs typeface="BiauKai"/>
                <a:sym typeface="BiauKai"/>
              </a:rPr>
              <a:t>學術性社團</a:t>
            </a:r>
            <a:endParaRPr sz="2400" b="1" i="0" u="none" strike="noStrike" cap="none" dirty="0">
              <a:solidFill>
                <a:srgbClr val="0F243E"/>
              </a:solidFill>
              <a:latin typeface="BiauKai"/>
              <a:ea typeface="BiauKai"/>
              <a:cs typeface="BiauKai"/>
              <a:sym typeface="BiauKai"/>
            </a:endParaRPr>
          </a:p>
          <a:p>
            <a:pPr marL="742950" marR="0" lvl="1" indent="-285750" algn="l" rtl="0">
              <a:lnSpc>
                <a:spcPct val="120000"/>
              </a:lnSpc>
              <a:spcBef>
                <a:spcPts val="400"/>
              </a:spcBef>
              <a:spcAft>
                <a:spcPts val="0"/>
              </a:spcAft>
              <a:buClr>
                <a:srgbClr val="0F243E"/>
              </a:buClr>
              <a:buSzPts val="2000"/>
              <a:buFont typeface="Arial"/>
              <a:buChar char="–"/>
            </a:pPr>
            <a:r>
              <a:rPr lang="zh-TW" sz="2000" b="1" i="0" u="none" strike="noStrike" cap="none" dirty="0">
                <a:solidFill>
                  <a:srgbClr val="0F243E"/>
                </a:solidFill>
                <a:latin typeface="BiauKai"/>
                <a:ea typeface="BiauKai"/>
                <a:cs typeface="BiauKai"/>
                <a:sym typeface="BiauKai"/>
              </a:rPr>
              <a:t>資訊社、大傳社、校刊社、天文</a:t>
            </a:r>
            <a:r>
              <a:rPr lang="zh-TW" sz="2000" b="1" i="0" u="none" strike="noStrike" cap="none" dirty="0" smtClean="0">
                <a:solidFill>
                  <a:srgbClr val="0F243E"/>
                </a:solidFill>
                <a:latin typeface="BiauKai"/>
                <a:ea typeface="BiauKai"/>
                <a:cs typeface="BiauKai"/>
                <a:sym typeface="BiauKai"/>
              </a:rPr>
              <a:t>社</a:t>
            </a:r>
            <a:endParaRPr sz="2000" b="1" i="0" u="none" strike="noStrike" cap="none" dirty="0">
              <a:solidFill>
                <a:srgbClr val="0F243E"/>
              </a:solidFill>
              <a:latin typeface="BiauKai"/>
              <a:ea typeface="BiauKai"/>
              <a:cs typeface="BiauKai"/>
              <a:sym typeface="BiauKai"/>
            </a:endParaRPr>
          </a:p>
          <a:p>
            <a:pPr marL="342900" marR="0" lvl="0" indent="-342900" algn="l" rtl="0">
              <a:lnSpc>
                <a:spcPct val="120000"/>
              </a:lnSpc>
              <a:spcBef>
                <a:spcPts val="480"/>
              </a:spcBef>
              <a:spcAft>
                <a:spcPts val="0"/>
              </a:spcAft>
              <a:buClr>
                <a:srgbClr val="0F243E"/>
              </a:buClr>
              <a:buSzPts val="2400"/>
              <a:buFont typeface="Arial"/>
              <a:buChar char="•"/>
            </a:pPr>
            <a:r>
              <a:rPr lang="zh-TW" sz="2400" b="1" i="0" u="none" strike="noStrike" cap="none" dirty="0">
                <a:solidFill>
                  <a:srgbClr val="0F243E"/>
                </a:solidFill>
                <a:latin typeface="BiauKai"/>
                <a:ea typeface="BiauKai"/>
                <a:cs typeface="BiauKai"/>
                <a:sym typeface="BiauKai"/>
              </a:rPr>
              <a:t>服務性社團</a:t>
            </a:r>
            <a:endParaRPr sz="2400" b="1" i="0" u="none" strike="noStrike" cap="none" dirty="0">
              <a:solidFill>
                <a:srgbClr val="0F243E"/>
              </a:solidFill>
              <a:latin typeface="BiauKai"/>
              <a:ea typeface="BiauKai"/>
              <a:cs typeface="BiauKai"/>
              <a:sym typeface="BiauKai"/>
            </a:endParaRPr>
          </a:p>
          <a:p>
            <a:pPr marL="742950" marR="0" lvl="1" indent="-285750" algn="l" rtl="0">
              <a:lnSpc>
                <a:spcPct val="120000"/>
              </a:lnSpc>
              <a:spcBef>
                <a:spcPts val="400"/>
              </a:spcBef>
              <a:spcAft>
                <a:spcPts val="0"/>
              </a:spcAft>
              <a:buClr>
                <a:srgbClr val="0F243E"/>
              </a:buClr>
              <a:buSzPts val="2000"/>
              <a:buFont typeface="Arial"/>
              <a:buChar char="–"/>
            </a:pPr>
            <a:r>
              <a:rPr lang="zh-TW" sz="2000" b="1" i="0" u="none" strike="noStrike" cap="none" dirty="0">
                <a:solidFill>
                  <a:srgbClr val="0F243E"/>
                </a:solidFill>
                <a:latin typeface="BiauKai"/>
                <a:ea typeface="BiauKai"/>
                <a:cs typeface="BiauKai"/>
                <a:sym typeface="BiauKai"/>
              </a:rPr>
              <a:t>紫錐花社、康輔社</a:t>
            </a:r>
            <a:r>
              <a:rPr lang="zh-TW" sz="2000" b="1" i="0" u="none" strike="noStrike" cap="none" dirty="0" smtClean="0">
                <a:solidFill>
                  <a:srgbClr val="0F243E"/>
                </a:solidFill>
                <a:latin typeface="BiauKai"/>
                <a:ea typeface="BiauKai"/>
                <a:cs typeface="BiauKai"/>
                <a:sym typeface="BiauKai"/>
              </a:rPr>
              <a:t>、</a:t>
            </a:r>
            <a:r>
              <a:rPr lang="zh-TW" altLang="en-US" sz="2000" b="1" i="0" u="none" strike="noStrike" cap="none" dirty="0" smtClean="0">
                <a:solidFill>
                  <a:srgbClr val="0F243E"/>
                </a:solidFill>
                <a:latin typeface="BiauKai"/>
                <a:ea typeface="BiauKai"/>
                <a:cs typeface="BiauKai"/>
                <a:sym typeface="BiauKai"/>
              </a:rPr>
              <a:t>慈幼</a:t>
            </a:r>
            <a:r>
              <a:rPr lang="zh-TW" sz="2000" b="1" i="0" u="none" strike="noStrike" cap="none" dirty="0" smtClean="0">
                <a:solidFill>
                  <a:srgbClr val="0F243E"/>
                </a:solidFill>
                <a:latin typeface="BiauKai"/>
                <a:ea typeface="BiauKai"/>
                <a:cs typeface="BiauKai"/>
                <a:sym typeface="BiauKai"/>
              </a:rPr>
              <a:t>社</a:t>
            </a:r>
            <a:endParaRPr sz="2000" b="1" i="0" u="none" strike="noStrike" cap="none" dirty="0">
              <a:solidFill>
                <a:srgbClr val="0F243E"/>
              </a:solidFill>
              <a:latin typeface="BiauKai"/>
              <a:ea typeface="BiauKai"/>
              <a:cs typeface="BiauKai"/>
              <a:sym typeface="BiauKai"/>
            </a:endParaRPr>
          </a:p>
          <a:p>
            <a:pPr marL="342900" marR="0" lvl="0" indent="-342900" algn="l" rtl="0">
              <a:lnSpc>
                <a:spcPct val="120000"/>
              </a:lnSpc>
              <a:spcBef>
                <a:spcPts val="480"/>
              </a:spcBef>
              <a:spcAft>
                <a:spcPts val="0"/>
              </a:spcAft>
              <a:buClr>
                <a:srgbClr val="0F243E"/>
              </a:buClr>
              <a:buSzPts val="2400"/>
              <a:buFont typeface="Arial"/>
              <a:buChar char="•"/>
            </a:pPr>
            <a:r>
              <a:rPr lang="zh-TW" sz="2400" b="1" i="0" u="none" strike="noStrike" cap="none" dirty="0">
                <a:solidFill>
                  <a:srgbClr val="0F243E"/>
                </a:solidFill>
                <a:latin typeface="BiauKai"/>
                <a:ea typeface="BiauKai"/>
                <a:cs typeface="BiauKai"/>
                <a:sym typeface="BiauKai"/>
              </a:rPr>
              <a:t>技藝性社團</a:t>
            </a:r>
            <a:endParaRPr sz="2400" b="1" i="0" u="none" strike="noStrike" cap="none" dirty="0">
              <a:solidFill>
                <a:srgbClr val="0F243E"/>
              </a:solidFill>
              <a:latin typeface="BiauKai"/>
              <a:ea typeface="BiauKai"/>
              <a:cs typeface="BiauKai"/>
              <a:sym typeface="BiauKai"/>
            </a:endParaRPr>
          </a:p>
          <a:p>
            <a:pPr marL="742950" marR="0" lvl="1" indent="-285750" algn="l" rtl="0">
              <a:lnSpc>
                <a:spcPct val="120000"/>
              </a:lnSpc>
              <a:spcBef>
                <a:spcPts val="400"/>
              </a:spcBef>
              <a:spcAft>
                <a:spcPts val="0"/>
              </a:spcAft>
              <a:buClr>
                <a:srgbClr val="0F243E"/>
              </a:buClr>
              <a:buSzPts val="2000"/>
              <a:buFont typeface="Arial"/>
              <a:buChar char="–"/>
            </a:pPr>
            <a:r>
              <a:rPr lang="zh-TW" sz="2000" b="1" i="0" u="none" strike="noStrike" cap="none" dirty="0">
                <a:solidFill>
                  <a:srgbClr val="0F243E"/>
                </a:solidFill>
                <a:latin typeface="BiauKai"/>
                <a:ea typeface="BiauKai"/>
                <a:cs typeface="BiauKai"/>
                <a:sym typeface="BiauKai"/>
              </a:rPr>
              <a:t>烹飪社、魔術社、圍棋社、手工藝社、動漫社、電影社、舞妍社、攝影社、手語社、街舞</a:t>
            </a:r>
            <a:r>
              <a:rPr lang="zh-TW" sz="2000" b="1" i="0" u="none" strike="noStrike" cap="none" dirty="0" smtClean="0">
                <a:solidFill>
                  <a:srgbClr val="0F243E"/>
                </a:solidFill>
                <a:latin typeface="BiauKai"/>
                <a:ea typeface="BiauKai"/>
                <a:cs typeface="BiauKai"/>
                <a:sym typeface="BiauKai"/>
              </a:rPr>
              <a:t>社</a:t>
            </a:r>
            <a:r>
              <a:rPr lang="zh-TW" altLang="en-US" sz="2000" b="1" i="0" u="none" strike="noStrike" cap="none" dirty="0" smtClean="0">
                <a:solidFill>
                  <a:srgbClr val="0F243E"/>
                </a:solidFill>
                <a:latin typeface="BiauKai"/>
                <a:ea typeface="BiauKai"/>
                <a:cs typeface="BiauKai"/>
                <a:sym typeface="BiauKai"/>
              </a:rPr>
              <a:t>、嘻研社</a:t>
            </a:r>
            <a:endParaRPr sz="2000" b="1" i="0" u="none" strike="noStrike" cap="none" dirty="0">
              <a:solidFill>
                <a:srgbClr val="0F243E"/>
              </a:solidFill>
              <a:latin typeface="BiauKai"/>
              <a:ea typeface="BiauKai"/>
              <a:cs typeface="BiauKai"/>
              <a:sym typeface="BiauKai"/>
            </a:endParaRPr>
          </a:p>
          <a:p>
            <a:pPr marL="342900" marR="0" lvl="0" indent="-342900" algn="l" rtl="0">
              <a:lnSpc>
                <a:spcPct val="120000"/>
              </a:lnSpc>
              <a:spcBef>
                <a:spcPts val="480"/>
              </a:spcBef>
              <a:spcAft>
                <a:spcPts val="0"/>
              </a:spcAft>
              <a:buClr>
                <a:srgbClr val="0F243E"/>
              </a:buClr>
              <a:buSzPts val="2400"/>
              <a:buFont typeface="Arial"/>
              <a:buChar char="•"/>
            </a:pPr>
            <a:r>
              <a:rPr lang="zh-TW" sz="2400" b="1" i="0" u="none" strike="noStrike" cap="none" dirty="0">
                <a:solidFill>
                  <a:srgbClr val="0F243E"/>
                </a:solidFill>
                <a:latin typeface="BiauKai"/>
                <a:ea typeface="BiauKai"/>
                <a:cs typeface="BiauKai"/>
                <a:sym typeface="BiauKai"/>
              </a:rPr>
              <a:t>運動性社團</a:t>
            </a:r>
            <a:endParaRPr sz="2400" b="1" i="0" u="none" strike="noStrike" cap="none" dirty="0">
              <a:solidFill>
                <a:srgbClr val="0F243E"/>
              </a:solidFill>
              <a:latin typeface="BiauKai"/>
              <a:ea typeface="BiauKai"/>
              <a:cs typeface="BiauKai"/>
              <a:sym typeface="BiauKai"/>
            </a:endParaRPr>
          </a:p>
          <a:p>
            <a:pPr marL="742950" marR="0" lvl="1" indent="-285750" algn="l" rtl="0">
              <a:lnSpc>
                <a:spcPct val="120000"/>
              </a:lnSpc>
              <a:spcBef>
                <a:spcPts val="400"/>
              </a:spcBef>
              <a:spcAft>
                <a:spcPts val="0"/>
              </a:spcAft>
              <a:buClr>
                <a:srgbClr val="0F243E"/>
              </a:buClr>
              <a:buSzPts val="2000"/>
              <a:buFont typeface="Arial"/>
              <a:buChar char="–"/>
            </a:pPr>
            <a:r>
              <a:rPr lang="zh-TW" sz="2000" b="1" i="0" u="none" strike="noStrike" cap="none" dirty="0">
                <a:solidFill>
                  <a:srgbClr val="0F243E"/>
                </a:solidFill>
                <a:latin typeface="BiauKai"/>
                <a:ea typeface="BiauKai"/>
                <a:cs typeface="BiauKai"/>
                <a:sym typeface="BiauKai"/>
              </a:rPr>
              <a:t>籃球社、排球社、桌球社、壘球社、</a:t>
            </a:r>
            <a:r>
              <a:rPr lang="zh-TW" sz="2000" b="1" i="0" u="none" strike="noStrike" cap="none" dirty="0" smtClean="0">
                <a:solidFill>
                  <a:srgbClr val="0F243E"/>
                </a:solidFill>
                <a:latin typeface="BiauKai"/>
                <a:ea typeface="BiauKai"/>
                <a:cs typeface="BiauKai"/>
                <a:sym typeface="BiauKai"/>
              </a:rPr>
              <a:t>射擊</a:t>
            </a:r>
            <a:r>
              <a:rPr lang="zh-TW" altLang="en-US" sz="2000" b="1" i="0" u="none" strike="noStrike" cap="none" dirty="0" smtClean="0">
                <a:solidFill>
                  <a:srgbClr val="0F243E"/>
                </a:solidFill>
                <a:latin typeface="BiauKai"/>
                <a:ea typeface="BiauKai"/>
                <a:cs typeface="BiauKai"/>
                <a:sym typeface="BiauKai"/>
              </a:rPr>
              <a:t>社</a:t>
            </a:r>
            <a:r>
              <a:rPr lang="zh-TW" sz="2000" b="1" i="0" u="none" strike="noStrike" cap="none" dirty="0" smtClean="0">
                <a:solidFill>
                  <a:srgbClr val="0F243E"/>
                </a:solidFill>
                <a:latin typeface="BiauKai"/>
                <a:ea typeface="BiauKai"/>
                <a:cs typeface="BiauKai"/>
                <a:sym typeface="BiauKai"/>
              </a:rPr>
              <a:t>、</a:t>
            </a:r>
            <a:r>
              <a:rPr lang="zh-TW" sz="2000" b="1" i="0" u="none" strike="noStrike" cap="none" dirty="0">
                <a:solidFill>
                  <a:srgbClr val="0F243E"/>
                </a:solidFill>
                <a:latin typeface="BiauKai"/>
                <a:ea typeface="BiauKai"/>
                <a:cs typeface="BiauKai"/>
                <a:sym typeface="BiauKai"/>
              </a:rPr>
              <a:t>羽球社</a:t>
            </a:r>
            <a:r>
              <a:rPr lang="zh-TW" sz="2000" b="1" i="0" u="none" strike="noStrike" cap="none" dirty="0" smtClean="0">
                <a:solidFill>
                  <a:srgbClr val="0F243E"/>
                </a:solidFill>
                <a:latin typeface="BiauKai"/>
                <a:ea typeface="BiauKai"/>
                <a:cs typeface="BiauKai"/>
                <a:sym typeface="BiauKai"/>
              </a:rPr>
              <a:t>、</a:t>
            </a:r>
            <a:r>
              <a:rPr lang="zh-TW" altLang="en-US" sz="2000" b="1" i="0" u="none" strike="noStrike" cap="none" dirty="0" smtClean="0">
                <a:solidFill>
                  <a:srgbClr val="0F243E"/>
                </a:solidFill>
                <a:latin typeface="BiauKai"/>
                <a:ea typeface="BiauKai"/>
                <a:cs typeface="BiauKai"/>
                <a:sym typeface="BiauKai"/>
              </a:rPr>
              <a:t>擊劍</a:t>
            </a:r>
            <a:r>
              <a:rPr lang="zh-TW" sz="2000" b="1" i="0" u="none" strike="noStrike" cap="none" dirty="0" smtClean="0">
                <a:solidFill>
                  <a:srgbClr val="0F243E"/>
                </a:solidFill>
                <a:latin typeface="BiauKai"/>
                <a:ea typeface="BiauKai"/>
                <a:cs typeface="BiauKai"/>
                <a:sym typeface="BiauKai"/>
              </a:rPr>
              <a:t>社</a:t>
            </a:r>
            <a:endParaRPr sz="2000" b="1" i="0" u="none" strike="noStrike" cap="none" dirty="0">
              <a:solidFill>
                <a:srgbClr val="0F243E"/>
              </a:solidFill>
              <a:latin typeface="BiauKai"/>
              <a:ea typeface="BiauKai"/>
              <a:cs typeface="BiauKai"/>
              <a:sym typeface="BiauKai"/>
            </a:endParaRPr>
          </a:p>
          <a:p>
            <a:pPr marL="342900" marR="0" lvl="0" indent="-190500" algn="l" rtl="0">
              <a:lnSpc>
                <a:spcPct val="100000"/>
              </a:lnSpc>
              <a:spcBef>
                <a:spcPts val="480"/>
              </a:spcBef>
              <a:spcAft>
                <a:spcPts val="0"/>
              </a:spcAft>
              <a:buClr>
                <a:schemeClr val="dk1"/>
              </a:buClr>
              <a:buSzPts val="2400"/>
              <a:buFont typeface="Arial"/>
              <a:buNone/>
            </a:pPr>
            <a:endParaRPr sz="2400" b="1"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2037486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公共服務時數</a:t>
            </a:r>
            <a:endParaRPr sz="4800" b="1" i="0" u="none" strike="noStrike" cap="none">
              <a:solidFill>
                <a:srgbClr val="DF322D"/>
              </a:solidFill>
              <a:latin typeface="BiauKai"/>
              <a:ea typeface="BiauKai"/>
              <a:cs typeface="BiauKai"/>
              <a:sym typeface="BiauKai"/>
            </a:endParaRPr>
          </a:p>
        </p:txBody>
      </p:sp>
      <p:sp>
        <p:nvSpPr>
          <p:cNvPr id="244" name="Google Shape;244;p23"/>
          <p:cNvSpPr txBox="1">
            <a:spLocks noGrp="1"/>
          </p:cNvSpPr>
          <p:nvPr>
            <p:ph type="body" idx="4294967295"/>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服務對象：校內外均可</a:t>
            </a:r>
            <a:endParaRPr sz="3600" b="0" i="0" u="none" strike="noStrike" cap="none">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執行方式</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依校務狀況，由處室提出服務項目後，由學務處統籌規劃及簽證。</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以小時為單位，高一及高二每學期需服務至少滿六小時</a:t>
            </a:r>
            <a:endParaRPr sz="36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720"/>
              </a:spcBef>
              <a:spcAft>
                <a:spcPts val="0"/>
              </a:spcAft>
              <a:buClr>
                <a:srgbClr val="0F243E"/>
              </a:buClr>
              <a:buSzPts val="3600"/>
              <a:buFont typeface="Arial"/>
              <a:buChar char="–"/>
            </a:pPr>
            <a:r>
              <a:rPr lang="zh-TW" sz="3600" b="0" i="0" u="none" strike="noStrike" cap="none">
                <a:solidFill>
                  <a:srgbClr val="0F243E"/>
                </a:solidFill>
                <a:latin typeface="BiauKai"/>
                <a:ea typeface="BiauKai"/>
                <a:cs typeface="BiauKai"/>
                <a:sym typeface="BiauKai"/>
              </a:rPr>
              <a:t>辦理時間：社團、班會課、假日、課後或其他適合之時間</a:t>
            </a:r>
            <a:endParaRPr sz="3600" b="0" i="0" u="none" strike="noStrike" cap="none">
              <a:solidFill>
                <a:srgbClr val="0F243E"/>
              </a:solidFill>
              <a:latin typeface="BiauKai"/>
              <a:ea typeface="BiauKai"/>
              <a:cs typeface="BiauKai"/>
              <a:sym typeface="BiauKa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1215696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公共服務時數認證</a:t>
            </a:r>
            <a:endParaRPr sz="1400" b="0" i="0" u="none" strike="noStrike" cap="none">
              <a:solidFill>
                <a:srgbClr val="000000"/>
              </a:solidFill>
              <a:latin typeface="Arial"/>
              <a:ea typeface="Arial"/>
              <a:cs typeface="Arial"/>
              <a:sym typeface="Arial"/>
            </a:endParaRPr>
          </a:p>
        </p:txBody>
      </p:sp>
      <p:sp>
        <p:nvSpPr>
          <p:cNvPr id="250" name="Google Shape;250;p24"/>
          <p:cNvSpPr txBox="1">
            <a:spLocks noGrp="1"/>
          </p:cNvSpPr>
          <p:nvPr>
            <p:ph type="body" idx="4294967295"/>
          </p:nvPr>
        </p:nvSpPr>
        <p:spPr>
          <a:xfrm>
            <a:off x="673100" y="1683328"/>
            <a:ext cx="8229600" cy="4525963"/>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rgbClr val="0F243E"/>
              </a:buClr>
              <a:buSzPts val="4400"/>
              <a:buFont typeface="Arial"/>
              <a:buChar char="–"/>
            </a:pPr>
            <a:r>
              <a:rPr lang="zh-TW" sz="4400" b="0" i="0" u="none" strike="noStrike" cap="none" dirty="0">
                <a:solidFill>
                  <a:srgbClr val="0F243E"/>
                </a:solidFill>
                <a:latin typeface="BiauKai"/>
                <a:ea typeface="BiauKai"/>
                <a:cs typeface="BiauKai"/>
                <a:sym typeface="BiauKai"/>
              </a:rPr>
              <a:t>校內由提供服務之單位認證</a:t>
            </a:r>
            <a:endParaRPr sz="4400" b="0" i="0" u="none" strike="noStrike" cap="none" dirty="0">
              <a:solidFill>
                <a:srgbClr val="0F243E"/>
              </a:solidFill>
              <a:latin typeface="BiauKai"/>
              <a:ea typeface="BiauKai"/>
              <a:cs typeface="BiauKai"/>
              <a:sym typeface="BiauKai"/>
            </a:endParaRPr>
          </a:p>
          <a:p>
            <a:pPr marL="742950" marR="0" lvl="1" indent="-285750" algn="l" rtl="0">
              <a:lnSpc>
                <a:spcPct val="100000"/>
              </a:lnSpc>
              <a:spcBef>
                <a:spcPts val="880"/>
              </a:spcBef>
              <a:spcAft>
                <a:spcPts val="0"/>
              </a:spcAft>
              <a:buClr>
                <a:srgbClr val="0F243E"/>
              </a:buClr>
              <a:buSzPts val="4400"/>
              <a:buFont typeface="Arial"/>
              <a:buChar char="–"/>
            </a:pPr>
            <a:r>
              <a:rPr lang="zh-TW" sz="4400" b="0" i="0" u="none" strike="noStrike" cap="none" dirty="0">
                <a:solidFill>
                  <a:srgbClr val="0F243E"/>
                </a:solidFill>
                <a:latin typeface="BiauKai"/>
                <a:ea typeface="BiauKai"/>
                <a:cs typeface="BiauKai"/>
                <a:sym typeface="BiauKai"/>
              </a:rPr>
              <a:t>校外需事先向訓育組申請並出示服務單位之證明文件再由學務處認證</a:t>
            </a:r>
            <a:endParaRPr sz="4400" b="0" i="0" u="none" strike="noStrike" cap="none" dirty="0">
              <a:solidFill>
                <a:srgbClr val="0F243E"/>
              </a:solidFill>
              <a:latin typeface="BiauKai"/>
              <a:ea typeface="BiauKai"/>
              <a:cs typeface="BiauKai"/>
              <a:sym typeface="BiauKai"/>
            </a:endParaRPr>
          </a:p>
          <a:p>
            <a:pPr marL="342900" marR="0" lvl="0" indent="-114300" algn="l" rtl="0">
              <a:lnSpc>
                <a:spcPct val="100000"/>
              </a:lnSpc>
              <a:spcBef>
                <a:spcPts val="720"/>
              </a:spcBef>
              <a:spcAft>
                <a:spcPts val="0"/>
              </a:spcAft>
              <a:buClr>
                <a:schemeClr val="dk1"/>
              </a:buClr>
              <a:buSzPts val="3600"/>
              <a:buFont typeface="Arial"/>
              <a:buNone/>
            </a:pPr>
            <a:endParaRPr sz="3600" b="0" i="0" u="none" strike="noStrike" cap="none" dirty="0">
              <a:solidFill>
                <a:srgbClr val="0F243E"/>
              </a:solidFill>
              <a:latin typeface="BiauKai"/>
              <a:ea typeface="BiauKai"/>
              <a:cs typeface="BiauKai"/>
              <a:sym typeface="BiauKai"/>
            </a:endParaRPr>
          </a:p>
        </p:txBody>
      </p:sp>
    </p:spTree>
    <p:extLst>
      <p:ext uri="{BB962C8B-B14F-4D97-AF65-F5344CB8AC3E}">
        <p14:creationId xmlns:p14="http://schemas.microsoft.com/office/powerpoint/2010/main" val="3003645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body" idx="1"/>
          </p:nvPr>
        </p:nvSpPr>
        <p:spPr>
          <a:xfrm>
            <a:off x="440267" y="1134533"/>
            <a:ext cx="8229600" cy="560493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720"/>
              </a:spcBef>
              <a:spcAft>
                <a:spcPts val="0"/>
              </a:spcAft>
              <a:buSzPts val="3600"/>
              <a:buNone/>
            </a:pPr>
            <a:endParaRPr sz="1100" dirty="0">
              <a:latin typeface="BiauKai"/>
              <a:ea typeface="BiauKai"/>
              <a:cs typeface="BiauKai"/>
              <a:sym typeface="BiauKai"/>
            </a:endParaRPr>
          </a:p>
          <a:p>
            <a:pPr marL="0" lvl="0" indent="0" algn="l" rtl="0">
              <a:lnSpc>
                <a:spcPct val="100000"/>
              </a:lnSpc>
              <a:spcBef>
                <a:spcPts val="720"/>
              </a:spcBef>
              <a:spcAft>
                <a:spcPts val="0"/>
              </a:spcAft>
              <a:buSzPts val="3600"/>
              <a:buNone/>
            </a:pPr>
            <a:r>
              <a:rPr lang="zh-TW" dirty="0" smtClean="0"/>
              <a:t> </a:t>
            </a:r>
            <a:endParaRPr dirty="0"/>
          </a:p>
        </p:txBody>
      </p:sp>
      <p:sp>
        <p:nvSpPr>
          <p:cNvPr id="257" name="Google Shape;257;p42"/>
          <p:cNvSpPr/>
          <p:nvPr/>
        </p:nvSpPr>
        <p:spPr>
          <a:xfrm>
            <a:off x="1258888" y="260350"/>
            <a:ext cx="734324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lvl="0" algn="ctr"/>
            <a:r>
              <a:rPr lang="zh-TW" altLang="en-US" sz="4800" b="1" dirty="0">
                <a:solidFill>
                  <a:srgbClr val="DF322D"/>
                </a:solidFill>
                <a:latin typeface="BiauKai"/>
                <a:ea typeface="BiauKai"/>
                <a:cs typeface="BiauKai"/>
                <a:sym typeface="BiauKai"/>
              </a:rPr>
              <a:t>衛生組：防疫措施</a:t>
            </a:r>
          </a:p>
        </p:txBody>
      </p:sp>
      <p:sp>
        <p:nvSpPr>
          <p:cNvPr id="4" name="矩形 3"/>
          <p:cNvSpPr/>
          <p:nvPr/>
        </p:nvSpPr>
        <p:spPr>
          <a:xfrm>
            <a:off x="246888" y="1223707"/>
            <a:ext cx="8778240" cy="600164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95350" lvl="1" indent="-457200">
              <a:buClr>
                <a:srgbClr val="0F243E"/>
              </a:buClr>
              <a:buSzPts val="4800"/>
              <a:buFont typeface="Arial" panose="020B0604020202020204" pitchFamily="34" charset="0"/>
              <a:buChar char="•"/>
            </a:pPr>
            <a:r>
              <a:rPr lang="zh-TW" altLang="en-US" sz="3200" b="1" dirty="0"/>
              <a:t>學校健康監測機制工作</a:t>
            </a:r>
            <a:r>
              <a:rPr lang="zh-TW" altLang="en-US" sz="3200" b="1" dirty="0" smtClean="0"/>
              <a:t>：</a:t>
            </a:r>
            <a:endParaRPr lang="en-US" altLang="zh-TW" sz="3200" b="1" dirty="0" smtClean="0"/>
          </a:p>
          <a:p>
            <a:pPr marL="438150" lvl="1">
              <a:buClr>
                <a:srgbClr val="0F243E"/>
              </a:buClr>
              <a:buSzPts val="4800"/>
            </a:pPr>
            <a:r>
              <a:rPr lang="zh-TW" altLang="en-US" sz="3200" dirty="0" smtClean="0"/>
              <a:t>持續</a:t>
            </a:r>
            <a:r>
              <a:rPr lang="zh-TW" altLang="en-US" sz="3200" dirty="0"/>
              <a:t>落實</a:t>
            </a:r>
            <a:r>
              <a:rPr lang="en-US" altLang="zh-TW" sz="3200" dirty="0"/>
              <a:t>3</a:t>
            </a:r>
            <a:r>
              <a:rPr lang="zh-TW" altLang="en-US" sz="3200" dirty="0"/>
              <a:t>級防護之健康</a:t>
            </a:r>
            <a:r>
              <a:rPr lang="zh-TW" altLang="en-US" sz="3200" dirty="0" smtClean="0"/>
              <a:t>監測機制</a:t>
            </a:r>
            <a:r>
              <a:rPr lang="zh-TW" altLang="en-US" sz="3200" dirty="0"/>
              <a:t>，</a:t>
            </a:r>
            <a:r>
              <a:rPr lang="zh-TW" altLang="en-US" sz="3200" dirty="0" smtClean="0"/>
              <a:t>除</a:t>
            </a:r>
            <a:r>
              <a:rPr lang="zh-TW" altLang="en-US" sz="3200" dirty="0"/>
              <a:t>校門口紅外線</a:t>
            </a:r>
            <a:r>
              <a:rPr lang="zh-TW" altLang="en-US" sz="3200" dirty="0" smtClean="0"/>
              <a:t>檢測儀以及額溫槍測量之外</a:t>
            </a:r>
            <a:r>
              <a:rPr lang="zh-TW" altLang="en-US" sz="3200" dirty="0"/>
              <a:t>，上下午各量</a:t>
            </a:r>
            <a:r>
              <a:rPr lang="zh-TW" altLang="en-US" sz="3200" dirty="0" smtClean="0"/>
              <a:t>一次體溫。</a:t>
            </a:r>
            <a:endParaRPr lang="en-US" altLang="zh-TW" sz="3200" dirty="0" smtClean="0"/>
          </a:p>
          <a:p>
            <a:pPr marL="895350" lvl="1" indent="-457200">
              <a:buClr>
                <a:srgbClr val="0F243E"/>
              </a:buClr>
              <a:buSzPts val="4800"/>
              <a:buFont typeface="Arial" panose="020B0604020202020204" pitchFamily="34" charset="0"/>
              <a:buChar char="•"/>
            </a:pPr>
            <a:r>
              <a:rPr lang="zh-TW" altLang="en-US" sz="3200" b="1" dirty="0" smtClean="0"/>
              <a:t>環境防疫工作：</a:t>
            </a:r>
            <a:endParaRPr lang="en-US" altLang="zh-TW" sz="3200" b="1" dirty="0" smtClean="0"/>
          </a:p>
          <a:p>
            <a:pPr marL="438150" lvl="1">
              <a:buClr>
                <a:srgbClr val="0F243E"/>
              </a:buClr>
              <a:buSzPts val="4800"/>
            </a:pPr>
            <a:r>
              <a:rPr lang="zh-TW" altLang="en-US" sz="3200" dirty="0" smtClean="0"/>
              <a:t>本校配有漂白水供各班每日自行做擦拭，同時要求學校吹冷氣必須保持</a:t>
            </a:r>
            <a:r>
              <a:rPr lang="en-US" altLang="zh-TW" sz="3200" dirty="0" smtClean="0"/>
              <a:t>15</a:t>
            </a:r>
            <a:r>
              <a:rPr lang="zh-TW" altLang="en-US" sz="3200" dirty="0" smtClean="0"/>
              <a:t>公分距離等。</a:t>
            </a:r>
            <a:endParaRPr lang="en-US" altLang="zh-TW" sz="3200" dirty="0"/>
          </a:p>
          <a:p>
            <a:pPr marL="1009650" indent="-571500">
              <a:buClr>
                <a:srgbClr val="0F243E"/>
              </a:buClr>
              <a:buSzPts val="4800"/>
              <a:buFont typeface="Arial" panose="020B0604020202020204" pitchFamily="34" charset="0"/>
              <a:buChar char="•"/>
            </a:pPr>
            <a:r>
              <a:rPr lang="zh-TW" altLang="en-US" sz="3200" b="1" dirty="0"/>
              <a:t>線</a:t>
            </a:r>
            <a:r>
              <a:rPr lang="zh-TW" altLang="en-US" sz="3200" b="1" dirty="0" smtClean="0"/>
              <a:t>上學習：</a:t>
            </a:r>
            <a:endParaRPr lang="en-US" altLang="zh-TW" sz="3200" b="1" dirty="0" smtClean="0"/>
          </a:p>
          <a:p>
            <a:pPr marL="438150">
              <a:buClr>
                <a:srgbClr val="0F243E"/>
              </a:buClr>
              <a:buSzPts val="4800"/>
            </a:pPr>
            <a:r>
              <a:rPr lang="zh-TW" altLang="en-US" sz="3200" dirty="0" smtClean="0"/>
              <a:t>相關防疫線上學習與數位</a:t>
            </a:r>
            <a:r>
              <a:rPr lang="zh-TW" altLang="en-US" sz="3200" dirty="0"/>
              <a:t>資訊可</a:t>
            </a:r>
            <a:r>
              <a:rPr lang="zh-TW" altLang="en-US" sz="3200" dirty="0" smtClean="0"/>
              <a:t>由本市教育局網頁、</a:t>
            </a:r>
            <a:r>
              <a:rPr lang="zh-TW" altLang="en-US" sz="3200" dirty="0">
                <a:solidFill>
                  <a:srgbClr val="FF0000"/>
                </a:solidFill>
              </a:rPr>
              <a:t>新北學</a:t>
            </a:r>
            <a:r>
              <a:rPr lang="en-US" altLang="zh-TW" sz="3200" dirty="0" smtClean="0">
                <a:solidFill>
                  <a:srgbClr val="FF0000"/>
                </a:solidFill>
              </a:rPr>
              <a:t>Bar</a:t>
            </a:r>
            <a:r>
              <a:rPr lang="zh-TW" altLang="en-US" sz="3200" dirty="0" smtClean="0"/>
              <a:t>之臉</a:t>
            </a:r>
            <a:r>
              <a:rPr lang="zh-TW" altLang="en-US" sz="3200" dirty="0"/>
              <a:t>書、</a:t>
            </a:r>
            <a:r>
              <a:rPr lang="zh-TW" altLang="en-US" sz="3200" dirty="0">
                <a:solidFill>
                  <a:srgbClr val="FF0000"/>
                </a:solidFill>
              </a:rPr>
              <a:t>校園通</a:t>
            </a:r>
            <a:r>
              <a:rPr lang="en-US" altLang="zh-TW" sz="3200" dirty="0" smtClean="0">
                <a:solidFill>
                  <a:srgbClr val="FF0000"/>
                </a:solidFill>
              </a:rPr>
              <a:t>App</a:t>
            </a:r>
            <a:r>
              <a:rPr lang="zh-TW" altLang="en-US" sz="3200" dirty="0" smtClean="0"/>
              <a:t>，</a:t>
            </a:r>
            <a:r>
              <a:rPr lang="zh-TW" altLang="en-US" sz="3200" dirty="0"/>
              <a:t>或至教育部學校衛生</a:t>
            </a:r>
            <a:r>
              <a:rPr lang="zh-TW" altLang="en-US" sz="3200" dirty="0" smtClean="0"/>
              <a:t>資訊網瀏覽。</a:t>
            </a:r>
            <a:endParaRPr lang="en-US" altLang="zh-TW" sz="3200" dirty="0" smtClean="0"/>
          </a:p>
          <a:p>
            <a:pPr marL="438150">
              <a:buClr>
                <a:srgbClr val="0F243E"/>
              </a:buClr>
              <a:buSzPts val="4800"/>
            </a:pPr>
            <a:endParaRPr lang="en-US" altLang="zh-TW" sz="3200" dirty="0" smtClean="0"/>
          </a:p>
        </p:txBody>
      </p:sp>
    </p:spTree>
    <p:extLst>
      <p:ext uri="{BB962C8B-B14F-4D97-AF65-F5344CB8AC3E}">
        <p14:creationId xmlns:p14="http://schemas.microsoft.com/office/powerpoint/2010/main" val="161590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3"/>
          <p:cNvSpPr/>
          <p:nvPr/>
        </p:nvSpPr>
        <p:spPr>
          <a:xfrm>
            <a:off x="1258888" y="260350"/>
            <a:ext cx="7351712"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4800" b="1" i="0" u="none" strike="noStrike" cap="none" dirty="0">
                <a:solidFill>
                  <a:srgbClr val="DF322D"/>
                </a:solidFill>
                <a:latin typeface="BiauKai"/>
                <a:ea typeface="BiauKai"/>
                <a:cs typeface="BiauKai"/>
                <a:sym typeface="BiauKai"/>
              </a:rPr>
              <a:t>衛生組</a:t>
            </a:r>
            <a:r>
              <a:rPr lang="zh-TW" sz="4800" b="1" i="0" u="none" strike="noStrike" cap="none" dirty="0" smtClean="0">
                <a:solidFill>
                  <a:srgbClr val="DF322D"/>
                </a:solidFill>
                <a:latin typeface="BiauKai"/>
                <a:ea typeface="BiauKai"/>
                <a:cs typeface="BiauKai"/>
                <a:sym typeface="BiauKai"/>
              </a:rPr>
              <a:t>：</a:t>
            </a:r>
            <a:r>
              <a:rPr lang="zh-TW" altLang="en-US" sz="4800" b="1" i="0" u="none" strike="noStrike" cap="none" dirty="0" smtClean="0">
                <a:solidFill>
                  <a:srgbClr val="DF322D"/>
                </a:solidFill>
                <a:latin typeface="BiauKai"/>
                <a:ea typeface="BiauKai"/>
                <a:cs typeface="BiauKai"/>
                <a:sym typeface="BiauKai"/>
              </a:rPr>
              <a:t>健康促進</a:t>
            </a:r>
            <a:endParaRPr sz="4800" b="1" i="0" u="none" strike="noStrike" cap="none" dirty="0">
              <a:solidFill>
                <a:srgbClr val="DF322D"/>
              </a:solidFill>
              <a:latin typeface="BiauKai"/>
              <a:ea typeface="BiauKai"/>
              <a:cs typeface="BiauKai"/>
              <a:sym typeface="BiauKai"/>
            </a:endParaRPr>
          </a:p>
        </p:txBody>
      </p:sp>
      <p:sp>
        <p:nvSpPr>
          <p:cNvPr id="2" name="文字版面配置區 1"/>
          <p:cNvSpPr>
            <a:spLocks noGrp="1"/>
          </p:cNvSpPr>
          <p:nvPr>
            <p:ph type="body" idx="1"/>
          </p:nvPr>
        </p:nvSpPr>
        <p:spPr>
          <a:xfrm>
            <a:off x="512618" y="1166092"/>
            <a:ext cx="8229600" cy="4525962"/>
          </a:xfrm>
        </p:spPr>
        <p:txBody>
          <a:bodyPr/>
          <a:lstStyle/>
          <a:p>
            <a:r>
              <a:rPr lang="zh-TW" altLang="en-US" dirty="0" smtClean="0"/>
              <a:t>健康體位：</a:t>
            </a:r>
            <a:endParaRPr lang="en-US" altLang="zh-TW" dirty="0" smtClean="0"/>
          </a:p>
          <a:p>
            <a:pPr marL="0" indent="0">
              <a:buNone/>
            </a:pPr>
            <a:r>
              <a:rPr lang="zh-TW" altLang="en-US" dirty="0" smtClean="0"/>
              <a:t>    </a:t>
            </a:r>
            <a:r>
              <a:rPr lang="zh-TW" altLang="en-US" b="0" dirty="0" smtClean="0"/>
              <a:t>本校搭配教育局每年度</a:t>
            </a:r>
            <a:r>
              <a:rPr lang="zh-TW" altLang="en-US" b="0" dirty="0" smtClean="0">
                <a:solidFill>
                  <a:srgbClr val="FF0000"/>
                </a:solidFill>
              </a:rPr>
              <a:t>健康促進計畫</a:t>
            </a:r>
            <a:r>
              <a:rPr lang="zh-TW" altLang="en-US" b="0" dirty="0" smtClean="0"/>
              <a:t>，針對學生</a:t>
            </a:r>
            <a:r>
              <a:rPr lang="zh-TW" altLang="en-US" b="0" dirty="0" smtClean="0">
                <a:solidFill>
                  <a:srgbClr val="FF0000"/>
                </a:solidFill>
              </a:rPr>
              <a:t>減重</a:t>
            </a:r>
            <a:r>
              <a:rPr lang="zh-TW" altLang="en-US" b="0" dirty="0" smtClean="0"/>
              <a:t>以及其他相關部分，邀請專業營養師來做演講，並後續定期追蹤。</a:t>
            </a:r>
            <a:endParaRPr lang="en-US" altLang="zh-TW" b="0" dirty="0" smtClean="0"/>
          </a:p>
          <a:p>
            <a:pPr>
              <a:buFont typeface="Arial" panose="020B0604020202020204" pitchFamily="34" charset="0"/>
              <a:buChar char="•"/>
            </a:pPr>
            <a:r>
              <a:rPr lang="zh-TW" altLang="en-US" dirty="0" smtClean="0"/>
              <a:t>電子菸防害</a:t>
            </a:r>
            <a:endParaRPr lang="en-US" altLang="zh-TW" dirty="0" smtClean="0"/>
          </a:p>
          <a:p>
            <a:pPr marL="0" indent="0">
              <a:buNone/>
            </a:pPr>
            <a:r>
              <a:rPr lang="zh-TW" altLang="en-US" dirty="0" smtClean="0"/>
              <a:t>　</a:t>
            </a:r>
            <a:r>
              <a:rPr lang="zh-TW" altLang="en-US" b="0" dirty="0" smtClean="0"/>
              <a:t>近期青少年吸食電子菸的情形有增加的趨勢，常為社會錯誤的認知所引誘，然而此物在法規上同樣是菸品，本校察覺後與其他政府單位做相關合作與輔導。</a:t>
            </a:r>
            <a:endParaRPr lang="en-US" altLang="zh-TW" b="0" dirty="0" smtClean="0"/>
          </a:p>
          <a:p>
            <a:endParaRPr lang="en-US" altLang="zh-TW" dirty="0" smtClean="0"/>
          </a:p>
          <a:p>
            <a:endParaRPr lang="zh-TW" altLang="en-US" dirty="0"/>
          </a:p>
        </p:txBody>
      </p:sp>
    </p:spTree>
    <p:extLst>
      <p:ext uri="{BB962C8B-B14F-4D97-AF65-F5344CB8AC3E}">
        <p14:creationId xmlns:p14="http://schemas.microsoft.com/office/powerpoint/2010/main" val="541647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txBox="1">
            <a:spLocks noGrp="1"/>
          </p:cNvSpPr>
          <p:nvPr>
            <p:ph type="body" idx="1"/>
          </p:nvPr>
        </p:nvSpPr>
        <p:spPr>
          <a:xfrm>
            <a:off x="430212" y="1341437"/>
            <a:ext cx="8075612" cy="12477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zh-TW" sz="3200" b="0" i="0" u="none" strike="noStrike" cap="none">
                <a:solidFill>
                  <a:schemeClr val="dk1"/>
                </a:solidFill>
                <a:latin typeface="BiauKai"/>
                <a:ea typeface="BiauKai"/>
                <a:cs typeface="BiauKai"/>
                <a:sym typeface="BiauKai"/>
              </a:rPr>
              <a:t>班級代表任務</a:t>
            </a:r>
            <a:endParaRPr/>
          </a:p>
          <a:p>
            <a:pPr marL="742950" marR="0" lvl="1" indent="-285750" algn="l" rtl="0">
              <a:lnSpc>
                <a:spcPct val="100000"/>
              </a:lnSpc>
              <a:spcBef>
                <a:spcPts val="560"/>
              </a:spcBef>
              <a:spcAft>
                <a:spcPts val="0"/>
              </a:spcAft>
              <a:buClr>
                <a:schemeClr val="dk1"/>
              </a:buClr>
              <a:buSzPts val="2800"/>
              <a:buFont typeface="Arial"/>
              <a:buChar char="–"/>
            </a:pPr>
            <a:r>
              <a:rPr lang="zh-TW" sz="2800" b="0" i="0" u="none" strike="noStrike" cap="none">
                <a:solidFill>
                  <a:schemeClr val="dk1"/>
                </a:solidFill>
                <a:latin typeface="BiauKai"/>
                <a:ea typeface="BiauKai"/>
                <a:cs typeface="BiauKai"/>
                <a:sym typeface="BiauKai"/>
              </a:rPr>
              <a:t>扮演班級事務與學校溝通的橋樑。</a:t>
            </a:r>
            <a:endParaRPr/>
          </a:p>
          <a:p>
            <a:pPr marL="742950" marR="0" lvl="1" indent="-285750" algn="l" rtl="0">
              <a:lnSpc>
                <a:spcPct val="100000"/>
              </a:lnSpc>
              <a:spcBef>
                <a:spcPts val="560"/>
              </a:spcBef>
              <a:spcAft>
                <a:spcPts val="0"/>
              </a:spcAft>
              <a:buClr>
                <a:schemeClr val="dk1"/>
              </a:buClr>
              <a:buSzPts val="2800"/>
              <a:buFont typeface="Arial"/>
              <a:buChar char="–"/>
            </a:pPr>
            <a:r>
              <a:rPr lang="zh-TW" sz="2800" b="0" i="0" u="none" strike="noStrike" cap="none">
                <a:solidFill>
                  <a:schemeClr val="dk1"/>
                </a:solidFill>
                <a:latin typeface="BiauKai"/>
                <a:ea typeface="BiauKai"/>
                <a:cs typeface="BiauKai"/>
                <a:sym typeface="BiauKai"/>
              </a:rPr>
              <a:t>代表出席學校家長會員代表大會，並參與家長委員會之選舉，互推出家長委員。</a:t>
            </a:r>
            <a:endParaRPr/>
          </a:p>
          <a:p>
            <a:pPr marL="342900" marR="0" lvl="0" indent="-342900" algn="l" rtl="0">
              <a:lnSpc>
                <a:spcPct val="100000"/>
              </a:lnSpc>
              <a:spcBef>
                <a:spcPts val="640"/>
              </a:spcBef>
              <a:spcAft>
                <a:spcPts val="0"/>
              </a:spcAft>
              <a:buClr>
                <a:schemeClr val="dk1"/>
              </a:buClr>
              <a:buSzPts val="3200"/>
              <a:buFont typeface="Arial"/>
              <a:buChar char="•"/>
            </a:pPr>
            <a:r>
              <a:rPr lang="zh-TW" sz="3200" b="0" i="0" u="none" strike="noStrike" cap="none">
                <a:solidFill>
                  <a:schemeClr val="dk1"/>
                </a:solidFill>
                <a:latin typeface="BiauKai"/>
                <a:ea typeface="BiauKai"/>
                <a:cs typeface="BiauKai"/>
                <a:sym typeface="BiauKai"/>
              </a:rPr>
              <a:t>請每班至少推選1～2位家長代表參加家長會代表會。將現場發放代表大會邀請函。</a:t>
            </a:r>
            <a:endParaRPr/>
          </a:p>
        </p:txBody>
      </p:sp>
      <p:sp>
        <p:nvSpPr>
          <p:cNvPr id="275" name="Google Shape;275;p25"/>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班級家長代表遴選</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a:solidFill>
                <a:schemeClr val="dk1"/>
              </a:solidFill>
              <a:latin typeface="Calibri"/>
              <a:ea typeface="Calibri"/>
              <a:cs typeface="Calibri"/>
              <a:sym typeface="Calibri"/>
            </a:endParaRPr>
          </a:p>
        </p:txBody>
      </p:sp>
      <p:pic>
        <p:nvPicPr>
          <p:cNvPr id="281" name="Google Shape;281;p26" descr="3.背板輸出-林口高中-01-01.jpg"/>
          <p:cNvPicPr preferRelativeResize="0">
            <a:picLocks noGrp="1"/>
          </p:cNvPicPr>
          <p:nvPr>
            <p:ph type="body" idx="1"/>
          </p:nvPr>
        </p:nvPicPr>
        <p:blipFill rotWithShape="1">
          <a:blip r:embed="rId3">
            <a:alphaModFix/>
          </a:blip>
          <a:srcRect/>
          <a:stretch/>
        </p:blipFill>
        <p:spPr>
          <a:xfrm>
            <a:off x="0" y="-603250"/>
            <a:ext cx="9144000" cy="7272337"/>
          </a:xfrm>
          <a:prstGeom prst="rect">
            <a:avLst/>
          </a:prstGeom>
          <a:noFill/>
          <a:ln>
            <a:noFill/>
          </a:ln>
        </p:spPr>
      </p:pic>
      <p:sp>
        <p:nvSpPr>
          <p:cNvPr id="282" name="Google Shape;282;p26"/>
          <p:cNvSpPr/>
          <p:nvPr/>
        </p:nvSpPr>
        <p:spPr>
          <a:xfrm>
            <a:off x="350838" y="147638"/>
            <a:ext cx="5338762" cy="1553170"/>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A1A62"/>
              </a:buClr>
              <a:buSzPts val="4800"/>
              <a:buFont typeface="Arial"/>
              <a:buNone/>
            </a:pPr>
            <a:r>
              <a:rPr lang="zh-TW" sz="4800" b="1" i="0" u="none" strike="noStrike" cap="none">
                <a:solidFill>
                  <a:srgbClr val="3A1A62"/>
                </a:solidFill>
                <a:latin typeface="Arial"/>
                <a:ea typeface="Arial"/>
                <a:cs typeface="Arial"/>
                <a:sym typeface="Arial"/>
              </a:rPr>
              <a:t>親師座談</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body" idx="4294967295"/>
          </p:nvPr>
        </p:nvSpPr>
        <p:spPr>
          <a:xfrm>
            <a:off x="437136" y="1268760"/>
            <a:ext cx="8229600" cy="547260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600"/>
              <a:buFont typeface="Arial"/>
              <a:buChar char="•"/>
            </a:pPr>
            <a:r>
              <a:rPr lang="zh-TW" sz="3600" b="0" i="0" u="none" strike="noStrike" cap="none">
                <a:solidFill>
                  <a:srgbClr val="FF0000"/>
                </a:solidFill>
                <a:latin typeface="BiauKai"/>
                <a:ea typeface="BiauKai"/>
                <a:cs typeface="BiauKai"/>
                <a:sym typeface="BiauKai"/>
              </a:rPr>
              <a:t>學分</a:t>
            </a:r>
            <a:r>
              <a:rPr lang="zh-TW" sz="3600" b="0" i="0" u="none" strike="noStrike" cap="none">
                <a:solidFill>
                  <a:srgbClr val="0F243E"/>
                </a:solidFill>
                <a:latin typeface="BiauKai"/>
                <a:ea typeface="BiauKai"/>
                <a:cs typeface="BiauKai"/>
                <a:sym typeface="BiauKai"/>
              </a:rPr>
              <a:t>：各科以上下學期成績平均及格者上下學期均授予學分。</a:t>
            </a:r>
            <a:endParaRPr sz="3600" b="0" i="0" u="none" strike="noStrike" cap="none">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FF0000"/>
              </a:buClr>
              <a:buSzPts val="3600"/>
              <a:buFont typeface="Arial"/>
              <a:buChar char="•"/>
            </a:pPr>
            <a:r>
              <a:rPr lang="zh-TW" sz="3600" b="0" i="0" u="none" strike="noStrike" cap="none">
                <a:solidFill>
                  <a:srgbClr val="FF0000"/>
                </a:solidFill>
                <a:latin typeface="BiauKai"/>
                <a:ea typeface="BiauKai"/>
                <a:cs typeface="BiauKai"/>
                <a:sym typeface="BiauKai"/>
              </a:rPr>
              <a:t>補考</a:t>
            </a:r>
            <a:r>
              <a:rPr lang="zh-TW" sz="3600" b="0" i="0" u="none" strike="noStrike" cap="none">
                <a:solidFill>
                  <a:srgbClr val="0F243E"/>
                </a:solidFill>
                <a:latin typeface="BiauKai"/>
                <a:ea typeface="BiauKai"/>
                <a:cs typeface="BiauKai"/>
                <a:sym typeface="BiauKai"/>
              </a:rPr>
              <a:t>：學期成績40分以上得予補考，補考及格者以60分計分。</a:t>
            </a:r>
            <a:endParaRPr sz="3600" b="0" i="0" u="none" strike="noStrike" cap="none">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FF0000"/>
              </a:buClr>
              <a:buSzPts val="3600"/>
              <a:buFont typeface="Arial"/>
              <a:buChar char="•"/>
            </a:pPr>
            <a:r>
              <a:rPr lang="zh-TW" sz="3600" b="0" i="0" u="none" strike="noStrike" cap="none">
                <a:solidFill>
                  <a:srgbClr val="FF0000"/>
                </a:solidFill>
                <a:latin typeface="BiauKai"/>
                <a:ea typeface="BiauKai"/>
                <a:cs typeface="BiauKai"/>
                <a:sym typeface="BiauKai"/>
              </a:rPr>
              <a:t>重修</a:t>
            </a:r>
            <a:r>
              <a:rPr lang="zh-TW" sz="3600" b="0" i="0" u="none" strike="noStrike" cap="none">
                <a:solidFill>
                  <a:srgbClr val="0F243E"/>
                </a:solidFill>
                <a:latin typeface="BiauKai"/>
                <a:ea typeface="BiauKai"/>
                <a:cs typeface="BiauKai"/>
                <a:sym typeface="BiauKai"/>
              </a:rPr>
              <a:t>：補考後學年平均仍不及格之科目，得就不及格學期申請重修，重修前後成績擇優登錄，及格者以60分計</a:t>
            </a:r>
            <a:endParaRPr sz="3600" b="0" i="0" u="none" strike="noStrike" cap="none">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FF0000"/>
              </a:buClr>
              <a:buSzPts val="3600"/>
              <a:buFont typeface="Arial"/>
              <a:buChar char="•"/>
            </a:pPr>
            <a:r>
              <a:rPr lang="zh-TW" sz="3600" b="0" i="0" u="none" strike="noStrike" cap="none">
                <a:solidFill>
                  <a:srgbClr val="FF0000"/>
                </a:solidFill>
                <a:latin typeface="BiauKai"/>
                <a:ea typeface="BiauKai"/>
                <a:cs typeface="BiauKai"/>
                <a:sym typeface="BiauKai"/>
              </a:rPr>
              <a:t>重讀</a:t>
            </a:r>
            <a:r>
              <a:rPr lang="zh-TW" sz="3600" b="0" i="0" u="none" strike="noStrike" cap="none">
                <a:solidFill>
                  <a:srgbClr val="0F243E"/>
                </a:solidFill>
                <a:latin typeface="BiauKai"/>
                <a:ea typeface="BiauKai"/>
                <a:cs typeface="BiauKai"/>
                <a:sym typeface="BiauKai"/>
              </a:rPr>
              <a:t>：學年成績不及格科目學分數，超過當學年學分數1/2者，</a:t>
            </a:r>
            <a:r>
              <a:rPr lang="zh-TW" sz="3600" b="0" i="0" u="sng" strike="noStrike" cap="none">
                <a:solidFill>
                  <a:srgbClr val="0F243E"/>
                </a:solidFill>
                <a:latin typeface="BiauKai"/>
                <a:ea typeface="BiauKai"/>
                <a:cs typeface="BiauKai"/>
                <a:sym typeface="BiauKai"/>
              </a:rPr>
              <a:t>得</a:t>
            </a:r>
            <a:r>
              <a:rPr lang="zh-TW" sz="3600" b="0" i="0" u="none" strike="noStrike" cap="none">
                <a:solidFill>
                  <a:srgbClr val="0F243E"/>
                </a:solidFill>
                <a:latin typeface="BiauKai"/>
                <a:ea typeface="BiauKai"/>
                <a:cs typeface="BiauKai"/>
                <a:sym typeface="BiauKai"/>
              </a:rPr>
              <a:t>重讀。</a:t>
            </a:r>
            <a:endParaRPr sz="3600" b="1" i="0" u="none" strike="noStrike" cap="none">
              <a:solidFill>
                <a:srgbClr val="0F243E"/>
              </a:solidFill>
              <a:latin typeface="BiauKai"/>
              <a:ea typeface="BiauKai"/>
              <a:cs typeface="BiauKai"/>
              <a:sym typeface="BiauKai"/>
            </a:endParaRPr>
          </a:p>
          <a:p>
            <a:pPr marL="342900" marR="0" lvl="0" indent="-114300" algn="l" rtl="0">
              <a:lnSpc>
                <a:spcPct val="100000"/>
              </a:lnSpc>
              <a:spcBef>
                <a:spcPts val="720"/>
              </a:spcBef>
              <a:spcAft>
                <a:spcPts val="0"/>
              </a:spcAft>
              <a:buClr>
                <a:schemeClr val="dk1"/>
              </a:buClr>
              <a:buSzPts val="3600"/>
              <a:buFont typeface="Arial"/>
              <a:buNone/>
            </a:pPr>
            <a:endParaRPr sz="3600" b="1" i="0" u="none" strike="noStrike" cap="none">
              <a:solidFill>
                <a:srgbClr val="0F243E"/>
              </a:solidFill>
              <a:latin typeface="BiauKai"/>
              <a:ea typeface="BiauKai"/>
              <a:cs typeface="BiauKai"/>
              <a:sym typeface="BiauKai"/>
            </a:endParaRPr>
          </a:p>
          <a:p>
            <a:pPr marL="342900" marR="0" lvl="0" indent="-114300" algn="l" rtl="0">
              <a:lnSpc>
                <a:spcPct val="100000"/>
              </a:lnSpc>
              <a:spcBef>
                <a:spcPts val="720"/>
              </a:spcBef>
              <a:spcAft>
                <a:spcPts val="0"/>
              </a:spcAft>
              <a:buClr>
                <a:schemeClr val="dk1"/>
              </a:buClr>
              <a:buSzPts val="3600"/>
              <a:buFont typeface="Arial"/>
              <a:buNone/>
            </a:pPr>
            <a:endParaRPr sz="3600" b="0" i="0" u="none" strike="noStrike" cap="none">
              <a:solidFill>
                <a:srgbClr val="0F243E"/>
              </a:solidFill>
              <a:latin typeface="BiauKai"/>
              <a:ea typeface="BiauKai"/>
              <a:cs typeface="BiauKai"/>
              <a:sym typeface="BiauKai"/>
            </a:endParaRPr>
          </a:p>
        </p:txBody>
      </p:sp>
      <p:sp>
        <p:nvSpPr>
          <p:cNvPr id="128" name="Google Shape;128;p5"/>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學年學分制</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5fe91337f2_1_0"/>
          <p:cNvSpPr/>
          <p:nvPr/>
        </p:nvSpPr>
        <p:spPr>
          <a:xfrm>
            <a:off x="1258888" y="260350"/>
            <a:ext cx="7058100" cy="777900"/>
          </a:xfrm>
          <a:prstGeom prst="roundRect">
            <a:avLst>
              <a:gd name="adj" fmla="val 16667"/>
            </a:avLst>
          </a:prstGeom>
          <a:solidFill>
            <a:schemeClr val="lt1">
              <a:alpha val="41570"/>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dirty="0" smtClean="0">
                <a:solidFill>
                  <a:srgbClr val="DF322D"/>
                </a:solidFill>
                <a:latin typeface="BiauKai"/>
                <a:ea typeface="BiauKai"/>
                <a:cs typeface="BiauKai"/>
                <a:sym typeface="BiauKai"/>
              </a:rPr>
              <a:t>高一</a:t>
            </a:r>
            <a:r>
              <a:rPr lang="zh-TW" altLang="en-US" sz="4800" b="1" dirty="0" smtClean="0">
                <a:solidFill>
                  <a:srgbClr val="DF322D"/>
                </a:solidFill>
                <a:latin typeface="BiauKai"/>
                <a:ea typeface="BiauKai"/>
                <a:cs typeface="BiauKai"/>
                <a:sym typeface="BiauKai"/>
              </a:rPr>
              <a:t>高二</a:t>
            </a:r>
            <a:r>
              <a:rPr lang="zh-TW" sz="4800" b="1" i="0" u="none" strike="noStrike" cap="none" dirty="0" smtClean="0">
                <a:solidFill>
                  <a:srgbClr val="DF322D"/>
                </a:solidFill>
                <a:latin typeface="BiauKai"/>
                <a:ea typeface="BiauKai"/>
                <a:cs typeface="BiauKai"/>
                <a:sym typeface="BiauKai"/>
              </a:rPr>
              <a:t>畢業</a:t>
            </a:r>
            <a:r>
              <a:rPr lang="zh-TW" sz="4800" b="1" i="0" u="none" strike="noStrike" cap="none" dirty="0">
                <a:solidFill>
                  <a:srgbClr val="DF322D"/>
                </a:solidFill>
                <a:latin typeface="BiauKai"/>
                <a:ea typeface="BiauKai"/>
                <a:cs typeface="BiauKai"/>
                <a:sym typeface="BiauKai"/>
              </a:rPr>
              <a:t>條件</a:t>
            </a:r>
            <a:endParaRPr sz="1400" b="0" i="0" u="none" strike="noStrike" cap="none" dirty="0">
              <a:solidFill>
                <a:srgbClr val="000000"/>
              </a:solidFill>
              <a:latin typeface="Arial"/>
              <a:ea typeface="Arial"/>
              <a:cs typeface="Arial"/>
              <a:sym typeface="Arial"/>
            </a:endParaRPr>
          </a:p>
        </p:txBody>
      </p:sp>
      <p:sp>
        <p:nvSpPr>
          <p:cNvPr id="140" name="Google Shape;140;g5fe91337f2_1_0"/>
          <p:cNvSpPr txBox="1">
            <a:spLocks noGrp="1"/>
          </p:cNvSpPr>
          <p:nvPr>
            <p:ph type="body" idx="4294967295"/>
          </p:nvPr>
        </p:nvSpPr>
        <p:spPr>
          <a:xfrm>
            <a:off x="457200" y="1268760"/>
            <a:ext cx="8229600" cy="485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2800"/>
              <a:buFont typeface="Arial"/>
              <a:buChar char="•"/>
            </a:pPr>
            <a:r>
              <a:rPr lang="zh-TW" sz="2800" b="0" i="0" u="none" strike="noStrike" cap="none">
                <a:solidFill>
                  <a:srgbClr val="0F243E"/>
                </a:solidFill>
                <a:latin typeface="BiauKai"/>
                <a:ea typeface="BiauKai"/>
                <a:cs typeface="BiauKai"/>
                <a:sym typeface="BiauKai"/>
              </a:rPr>
              <a:t>每學年6</a:t>
            </a:r>
            <a:r>
              <a:rPr lang="zh-TW" sz="2800">
                <a:solidFill>
                  <a:srgbClr val="0F243E"/>
                </a:solidFill>
                <a:latin typeface="BiauKai"/>
                <a:ea typeface="BiauKai"/>
                <a:cs typeface="BiauKai"/>
                <a:sym typeface="BiauKai"/>
              </a:rPr>
              <a:t>0</a:t>
            </a:r>
            <a:r>
              <a:rPr lang="zh-TW" sz="2800" b="0" i="0" u="none" strike="noStrike" cap="none">
                <a:solidFill>
                  <a:srgbClr val="0F243E"/>
                </a:solidFill>
                <a:latin typeface="BiauKai"/>
                <a:ea typeface="BiauKai"/>
                <a:cs typeface="BiauKai"/>
                <a:sym typeface="BiauKai"/>
              </a:rPr>
              <a:t>學分</a:t>
            </a:r>
            <a:r>
              <a:rPr lang="zh-TW" sz="2800">
                <a:solidFill>
                  <a:srgbClr val="0F243E"/>
                </a:solidFill>
                <a:latin typeface="BiauKai"/>
                <a:ea typeface="BiauKai"/>
                <a:cs typeface="BiauKai"/>
                <a:sym typeface="BiauKai"/>
              </a:rPr>
              <a:t>，</a:t>
            </a:r>
            <a:r>
              <a:rPr lang="zh-TW" sz="2800" b="0" i="0" u="none" strike="noStrike" cap="none">
                <a:solidFill>
                  <a:srgbClr val="0F243E"/>
                </a:solidFill>
                <a:latin typeface="BiauKai"/>
                <a:ea typeface="BiauKai"/>
                <a:cs typeface="BiauKai"/>
                <a:sym typeface="BiauKai"/>
              </a:rPr>
              <a:t>三年共1</a:t>
            </a:r>
            <a:r>
              <a:rPr lang="zh-TW" sz="2800">
                <a:solidFill>
                  <a:srgbClr val="0F243E"/>
                </a:solidFill>
                <a:latin typeface="BiauKai"/>
                <a:ea typeface="BiauKai"/>
                <a:cs typeface="BiauKai"/>
                <a:sym typeface="BiauKai"/>
              </a:rPr>
              <a:t>80</a:t>
            </a:r>
            <a:r>
              <a:rPr lang="zh-TW" sz="2800" b="0" i="0" u="none" strike="noStrike" cap="none">
                <a:solidFill>
                  <a:srgbClr val="0F243E"/>
                </a:solidFill>
                <a:latin typeface="BiauKai"/>
                <a:ea typeface="BiauKai"/>
                <a:cs typeface="BiauKai"/>
                <a:sym typeface="BiauKai"/>
              </a:rPr>
              <a:t>學分。(</a:t>
            </a:r>
            <a:r>
              <a:rPr lang="zh-TW" sz="2800">
                <a:solidFill>
                  <a:srgbClr val="0F243E"/>
                </a:solidFill>
                <a:latin typeface="BiauKai"/>
                <a:ea typeface="BiauKai"/>
                <a:cs typeface="BiauKai"/>
                <a:sym typeface="BiauKai"/>
              </a:rPr>
              <a:t>必128、選52)</a:t>
            </a:r>
            <a:endParaRPr sz="2800" b="0" i="0" u="none" strike="noStrike" cap="none">
              <a:solidFill>
                <a:srgbClr val="0F243E"/>
              </a:solidFill>
              <a:latin typeface="BiauKai"/>
              <a:ea typeface="BiauKai"/>
              <a:cs typeface="BiauKai"/>
              <a:sym typeface="BiauKai"/>
            </a:endParaRPr>
          </a:p>
          <a:p>
            <a:pPr marL="452437" marR="0" lvl="0" indent="-427037" algn="l" rtl="0">
              <a:lnSpc>
                <a:spcPct val="100000"/>
              </a:lnSpc>
              <a:spcBef>
                <a:spcPts val="720"/>
              </a:spcBef>
              <a:spcAft>
                <a:spcPts val="0"/>
              </a:spcAft>
              <a:buClr>
                <a:srgbClr val="0F243E"/>
              </a:buClr>
              <a:buSzPts val="3200"/>
              <a:buFont typeface="Calibri"/>
              <a:buAutoNum type="arabicPeriod"/>
            </a:pPr>
            <a:r>
              <a:rPr lang="zh-TW" b="0" i="0" u="none" strike="noStrike" cap="none">
                <a:solidFill>
                  <a:srgbClr val="0F243E"/>
                </a:solidFill>
                <a:latin typeface="BiauKai"/>
                <a:ea typeface="BiauKai"/>
                <a:cs typeface="BiauKai"/>
                <a:sym typeface="BiauKai"/>
              </a:rPr>
              <a:t>需</a:t>
            </a:r>
            <a:r>
              <a:rPr lang="zh-TW">
                <a:solidFill>
                  <a:srgbClr val="0F243E"/>
                </a:solidFill>
                <a:latin typeface="BiauKai"/>
                <a:ea typeface="BiauKai"/>
                <a:cs typeface="BiauKai"/>
                <a:sym typeface="BiauKai"/>
              </a:rPr>
              <a:t>取</a:t>
            </a:r>
            <a:r>
              <a:rPr lang="zh-TW" b="0" i="0" u="none" strike="noStrike" cap="none">
                <a:solidFill>
                  <a:srgbClr val="0F243E"/>
                </a:solidFill>
                <a:latin typeface="BiauKai"/>
                <a:ea typeface="BiauKai"/>
                <a:cs typeface="BiauKai"/>
                <a:sym typeface="BiauKai"/>
              </a:rPr>
              <a:t>得1</a:t>
            </a:r>
            <a:r>
              <a:rPr lang="zh-TW">
                <a:solidFill>
                  <a:srgbClr val="0F243E"/>
                </a:solidFill>
                <a:latin typeface="BiauKai"/>
                <a:ea typeface="BiauKai"/>
                <a:cs typeface="BiauKai"/>
                <a:sym typeface="BiauKai"/>
              </a:rPr>
              <a:t>5</a:t>
            </a:r>
            <a:r>
              <a:rPr lang="zh-TW" b="0" i="0" u="none" strike="noStrike" cap="none">
                <a:solidFill>
                  <a:srgbClr val="0F243E"/>
                </a:solidFill>
                <a:latin typeface="BiauKai"/>
                <a:ea typeface="BiauKai"/>
                <a:cs typeface="BiauKai"/>
                <a:sym typeface="BiauKai"/>
              </a:rPr>
              <a:t>0學分，</a:t>
            </a:r>
            <a:endParaRPr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640"/>
              </a:spcBef>
              <a:spcAft>
                <a:spcPts val="0"/>
              </a:spcAft>
              <a:buClr>
                <a:srgbClr val="FF0000"/>
              </a:buClr>
              <a:buSzPts val="3200"/>
              <a:buFont typeface="Arial"/>
              <a:buChar char="–"/>
            </a:pPr>
            <a:r>
              <a:rPr lang="zh-TW" sz="3200" b="0" i="0" u="none" strike="noStrike" cap="none">
                <a:solidFill>
                  <a:srgbClr val="FF0000"/>
                </a:solidFill>
                <a:latin typeface="BiauKai"/>
                <a:ea typeface="BiauKai"/>
                <a:cs typeface="BiauKai"/>
                <a:sym typeface="BiauKai"/>
              </a:rPr>
              <a:t>必修學分</a:t>
            </a:r>
            <a:r>
              <a:rPr lang="zh-TW" sz="3200" b="0" i="0" u="none" strike="noStrike" cap="none">
                <a:solidFill>
                  <a:srgbClr val="0F243E"/>
                </a:solidFill>
                <a:latin typeface="BiauKai"/>
                <a:ea typeface="BiauKai"/>
                <a:cs typeface="BiauKai"/>
                <a:sym typeface="BiauKai"/>
              </a:rPr>
              <a:t>至少</a:t>
            </a:r>
            <a:r>
              <a:rPr lang="zh-TW" sz="3200" b="0" i="0" u="none" strike="noStrike" cap="none">
                <a:solidFill>
                  <a:srgbClr val="FF0000"/>
                </a:solidFill>
                <a:latin typeface="BiauKai"/>
                <a:ea typeface="BiauKai"/>
                <a:cs typeface="BiauKai"/>
                <a:sym typeface="BiauKai"/>
              </a:rPr>
              <a:t>1</a:t>
            </a:r>
            <a:r>
              <a:rPr lang="zh-TW" sz="3200">
                <a:solidFill>
                  <a:srgbClr val="FF0000"/>
                </a:solidFill>
                <a:latin typeface="BiauKai"/>
                <a:ea typeface="BiauKai"/>
                <a:cs typeface="BiauKai"/>
                <a:sym typeface="BiauKai"/>
              </a:rPr>
              <a:t>02</a:t>
            </a:r>
            <a:r>
              <a:rPr lang="zh-TW" sz="3200" b="0" i="0" u="none" strike="noStrike" cap="none">
                <a:solidFill>
                  <a:srgbClr val="FF0000"/>
                </a:solidFill>
                <a:latin typeface="BiauKai"/>
                <a:ea typeface="BiauKai"/>
                <a:cs typeface="BiauKai"/>
                <a:sym typeface="BiauKai"/>
              </a:rPr>
              <a:t> 學分</a:t>
            </a:r>
            <a:r>
              <a:rPr lang="zh-TW" sz="3200" b="0" i="0" u="none" strike="noStrike" cap="none">
                <a:solidFill>
                  <a:srgbClr val="0F243E"/>
                </a:solidFill>
                <a:latin typeface="BiauKai"/>
                <a:ea typeface="BiauKai"/>
                <a:cs typeface="BiauKai"/>
                <a:sym typeface="BiauKai"/>
              </a:rPr>
              <a:t>。</a:t>
            </a:r>
            <a:endParaRPr sz="3200" b="0" i="0" u="none" strike="noStrike" cap="none">
              <a:solidFill>
                <a:srgbClr val="0F243E"/>
              </a:solidFill>
              <a:latin typeface="BiauKai"/>
              <a:ea typeface="BiauKai"/>
              <a:cs typeface="BiauKai"/>
              <a:sym typeface="BiauKai"/>
            </a:endParaRPr>
          </a:p>
          <a:p>
            <a:pPr marL="742950" marR="0" lvl="1" indent="-285750" algn="l" rtl="0">
              <a:lnSpc>
                <a:spcPct val="100000"/>
              </a:lnSpc>
              <a:spcBef>
                <a:spcPts val="640"/>
              </a:spcBef>
              <a:spcAft>
                <a:spcPts val="0"/>
              </a:spcAft>
              <a:buClr>
                <a:srgbClr val="FF0000"/>
              </a:buClr>
              <a:buSzPts val="3200"/>
              <a:buFont typeface="Arial"/>
              <a:buChar char="–"/>
            </a:pPr>
            <a:r>
              <a:rPr lang="zh-TW" sz="3200" b="0" i="0" u="none" strike="noStrike" cap="none">
                <a:solidFill>
                  <a:srgbClr val="FF0000"/>
                </a:solidFill>
                <a:latin typeface="BiauKai"/>
                <a:ea typeface="BiauKai"/>
                <a:cs typeface="BiauKai"/>
                <a:sym typeface="BiauKai"/>
              </a:rPr>
              <a:t>選修學分</a:t>
            </a:r>
            <a:r>
              <a:rPr lang="zh-TW" sz="3200" b="0" i="0" u="none" strike="noStrike" cap="none">
                <a:solidFill>
                  <a:srgbClr val="0F243E"/>
                </a:solidFill>
                <a:latin typeface="BiauKai"/>
                <a:ea typeface="BiauKai"/>
                <a:cs typeface="BiauKai"/>
                <a:sym typeface="BiauKai"/>
              </a:rPr>
              <a:t>至少</a:t>
            </a:r>
            <a:r>
              <a:rPr lang="zh-TW" sz="3200" b="0" i="0" u="none" strike="noStrike" cap="none">
                <a:solidFill>
                  <a:srgbClr val="FF0000"/>
                </a:solidFill>
                <a:latin typeface="BiauKai"/>
                <a:ea typeface="BiauKai"/>
                <a:cs typeface="BiauKai"/>
                <a:sym typeface="BiauKai"/>
              </a:rPr>
              <a:t>40學分</a:t>
            </a:r>
            <a:r>
              <a:rPr lang="zh-TW" sz="3200" b="0" i="0" u="none" strike="noStrike" cap="none">
                <a:solidFill>
                  <a:srgbClr val="0F243E"/>
                </a:solidFill>
                <a:latin typeface="BiauKai"/>
                <a:ea typeface="BiauKai"/>
                <a:cs typeface="BiauKai"/>
                <a:sym typeface="BiauKai"/>
              </a:rPr>
              <a:t>。</a:t>
            </a:r>
            <a:endParaRPr sz="3200" b="0" i="0" u="none" strike="noStrike" cap="none">
              <a:solidFill>
                <a:srgbClr val="0F243E"/>
              </a:solidFill>
              <a:latin typeface="BiauKai"/>
              <a:ea typeface="BiauKai"/>
              <a:cs typeface="BiauKai"/>
              <a:sym typeface="BiauKai"/>
            </a:endParaRPr>
          </a:p>
          <a:p>
            <a:pPr marL="452437" marR="0" lvl="0" indent="-427037" algn="l" rtl="0">
              <a:lnSpc>
                <a:spcPct val="100000"/>
              </a:lnSpc>
              <a:spcBef>
                <a:spcPts val="720"/>
              </a:spcBef>
              <a:spcAft>
                <a:spcPts val="0"/>
              </a:spcAft>
              <a:buClr>
                <a:schemeClr val="dk2"/>
              </a:buClr>
              <a:buSzPts val="3200"/>
              <a:buFont typeface="Calibri"/>
              <a:buAutoNum type="arabicPeriod"/>
            </a:pPr>
            <a:r>
              <a:rPr lang="zh-TW" b="0" i="0" u="none" strike="noStrike" cap="none">
                <a:solidFill>
                  <a:schemeClr val="dk2"/>
                </a:solidFill>
                <a:latin typeface="BiauKai"/>
                <a:ea typeface="BiauKai"/>
                <a:cs typeface="BiauKai"/>
                <a:sym typeface="BiauKai"/>
              </a:rPr>
              <a:t>修業期間德行評量之獎懲紀錄相抵後未滿三大過者。</a:t>
            </a:r>
            <a:endParaRPr b="0" i="0" u="none" strike="noStrike" cap="none">
              <a:solidFill>
                <a:schemeClr val="dk2"/>
              </a:solidFill>
              <a:latin typeface="BiauKai"/>
              <a:ea typeface="BiauKai"/>
              <a:cs typeface="BiauKai"/>
              <a:sym typeface="BiauKai"/>
            </a:endParaRPr>
          </a:p>
          <a:p>
            <a:pPr marL="452437" marR="0" lvl="0" indent="-427037" algn="l" rtl="0">
              <a:lnSpc>
                <a:spcPct val="100000"/>
              </a:lnSpc>
              <a:spcBef>
                <a:spcPts val="720"/>
              </a:spcBef>
              <a:spcAft>
                <a:spcPts val="0"/>
              </a:spcAft>
              <a:buClr>
                <a:schemeClr val="dk2"/>
              </a:buClr>
              <a:buSzPts val="3200"/>
              <a:buFont typeface="Calibri"/>
              <a:buAutoNum type="arabicPeriod"/>
            </a:pPr>
            <a:r>
              <a:rPr lang="zh-TW" b="0" i="0" u="none" strike="noStrike" cap="none">
                <a:solidFill>
                  <a:schemeClr val="dk2"/>
                </a:solidFill>
                <a:latin typeface="BiauKai"/>
                <a:ea typeface="BiauKai"/>
                <a:cs typeface="BiauKai"/>
                <a:sym typeface="BiauKai"/>
              </a:rPr>
              <a:t>未符合畢業條件，修畢120學分者發給修業證明書。</a:t>
            </a:r>
            <a:endParaRPr b="0" i="0" u="none" strike="noStrike" cap="none">
              <a:solidFill>
                <a:schemeClr val="dk2"/>
              </a:solidFill>
              <a:latin typeface="BiauKai"/>
              <a:ea typeface="BiauKai"/>
              <a:cs typeface="BiauKai"/>
              <a:sym typeface="BiauKa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a:solidFill>
                  <a:srgbClr val="DF322D"/>
                </a:solidFill>
                <a:latin typeface="BiauKai"/>
                <a:ea typeface="BiauKai"/>
                <a:cs typeface="BiauKai"/>
                <a:sym typeface="BiauKai"/>
              </a:rPr>
              <a:t>段考請假</a:t>
            </a:r>
            <a:endParaRPr sz="1400" b="0" i="0" u="none" strike="noStrike" cap="none">
              <a:solidFill>
                <a:srgbClr val="000000"/>
              </a:solidFill>
              <a:latin typeface="Arial"/>
              <a:ea typeface="Arial"/>
              <a:cs typeface="Arial"/>
              <a:sym typeface="Arial"/>
            </a:endParaRPr>
          </a:p>
        </p:txBody>
      </p:sp>
      <p:sp>
        <p:nvSpPr>
          <p:cNvPr id="146" name="Google Shape;146;p7"/>
          <p:cNvSpPr txBox="1">
            <a:spLocks noGrp="1"/>
          </p:cNvSpPr>
          <p:nvPr>
            <p:ph type="body" idx="4294967295"/>
          </p:nvPr>
        </p:nvSpPr>
        <p:spPr>
          <a:xfrm>
            <a:off x="457200" y="1196975"/>
            <a:ext cx="8229600" cy="4784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3600"/>
              <a:buFont typeface="Arial"/>
              <a:buChar char="•"/>
            </a:pPr>
            <a:r>
              <a:rPr lang="zh-TW" sz="3600" b="0" i="0" u="none" strike="noStrike" cap="none" dirty="0">
                <a:solidFill>
                  <a:srgbClr val="0F243E"/>
                </a:solidFill>
                <a:latin typeface="BiauKai"/>
                <a:ea typeface="BiauKai"/>
                <a:cs typeface="BiauKai"/>
                <a:sym typeface="BiauKai"/>
              </a:rPr>
              <a:t>因公、病或特殊事故請假獲准者，准予補行考試。 </a:t>
            </a:r>
            <a:endParaRPr dirty="0"/>
          </a:p>
          <a:p>
            <a:pPr marL="342900" marR="0" lvl="0" indent="-342900" algn="l" rtl="0">
              <a:lnSpc>
                <a:spcPct val="100000"/>
              </a:lnSpc>
              <a:spcBef>
                <a:spcPts val="720"/>
              </a:spcBef>
              <a:spcAft>
                <a:spcPts val="0"/>
              </a:spcAft>
              <a:buClr>
                <a:srgbClr val="0F243E"/>
              </a:buClr>
              <a:buSzPts val="3600"/>
              <a:buFont typeface="Arial"/>
              <a:buChar char="•"/>
            </a:pPr>
            <a:r>
              <a:rPr lang="zh-TW" sz="3600" b="0" i="0" u="none" strike="noStrike" cap="none" dirty="0">
                <a:solidFill>
                  <a:srgbClr val="0F243E"/>
                </a:solidFill>
                <a:latin typeface="BiauKai"/>
                <a:ea typeface="BiauKai"/>
                <a:cs typeface="BiauKai"/>
                <a:sym typeface="BiauKai"/>
              </a:rPr>
              <a:t>成績登錄</a:t>
            </a:r>
            <a:r>
              <a:rPr lang="zh-TW" sz="3600" b="0" i="0" u="none" strike="noStrike" cap="none" dirty="0">
                <a:solidFill>
                  <a:srgbClr val="FF0000"/>
                </a:solidFill>
                <a:latin typeface="BiauKai"/>
                <a:ea typeface="BiauKai"/>
                <a:cs typeface="BiauKai"/>
                <a:sym typeface="BiauKai"/>
              </a:rPr>
              <a:t>因公、重病、三等親</a:t>
            </a:r>
            <a:r>
              <a:rPr lang="zh-TW" sz="3600" b="0" i="0" u="none" strike="noStrike" cap="none" dirty="0">
                <a:solidFill>
                  <a:schemeClr val="dk2"/>
                </a:solidFill>
                <a:latin typeface="BiauKai"/>
                <a:ea typeface="BiauKai"/>
                <a:cs typeface="BiauKai"/>
                <a:sym typeface="BiauKai"/>
              </a:rPr>
              <a:t>內</a:t>
            </a:r>
            <a:r>
              <a:rPr lang="zh-TW" sz="3600" b="0" i="0" u="none" strike="noStrike" cap="none" dirty="0">
                <a:solidFill>
                  <a:srgbClr val="0F243E"/>
                </a:solidFill>
                <a:latin typeface="BiauKai"/>
                <a:ea typeface="BiauKai"/>
                <a:cs typeface="BiauKai"/>
                <a:sym typeface="BiauKai"/>
              </a:rPr>
              <a:t>之親屬喪亡得以實得分數登錄。其餘假別補考</a:t>
            </a:r>
            <a:r>
              <a:rPr lang="zh-TW" sz="3600" b="0" i="0" u="none" strike="noStrike" cap="none" dirty="0">
                <a:solidFill>
                  <a:srgbClr val="FF0000"/>
                </a:solidFill>
                <a:latin typeface="BiauKai"/>
                <a:ea typeface="BiauKai"/>
                <a:cs typeface="BiauKai"/>
                <a:sym typeface="BiauKai"/>
              </a:rPr>
              <a:t>最高以60分</a:t>
            </a:r>
            <a:r>
              <a:rPr lang="zh-TW" sz="3600" b="0" i="0" u="none" strike="noStrike" cap="none" dirty="0">
                <a:solidFill>
                  <a:srgbClr val="0F243E"/>
                </a:solidFill>
                <a:latin typeface="BiauKai"/>
                <a:ea typeface="BiauKai"/>
                <a:cs typeface="BiauKai"/>
                <a:sym typeface="BiauKai"/>
              </a:rPr>
              <a:t>為限。</a:t>
            </a:r>
            <a:endParaRPr sz="3600" b="0" i="0" u="none" strike="noStrike" cap="none" dirty="0">
              <a:solidFill>
                <a:srgbClr val="0F243E"/>
              </a:solidFill>
              <a:latin typeface="BiauKai"/>
              <a:ea typeface="BiauKai"/>
              <a:cs typeface="BiauKai"/>
              <a:sym typeface="BiauKai"/>
            </a:endParaRPr>
          </a:p>
          <a:p>
            <a:pPr marL="342900" marR="0" lvl="0" indent="-342900" algn="l" rtl="0">
              <a:lnSpc>
                <a:spcPct val="100000"/>
              </a:lnSpc>
              <a:spcBef>
                <a:spcPts val="720"/>
              </a:spcBef>
              <a:spcAft>
                <a:spcPts val="0"/>
              </a:spcAft>
              <a:buClr>
                <a:srgbClr val="FF0000"/>
              </a:buClr>
              <a:buSzPts val="3600"/>
              <a:buFont typeface="Arial"/>
              <a:buChar char="•"/>
            </a:pPr>
            <a:r>
              <a:rPr lang="zh-TW" sz="3600" b="0" i="0" u="none" strike="noStrike" cap="none" dirty="0">
                <a:solidFill>
                  <a:srgbClr val="FF0000"/>
                </a:solidFill>
                <a:latin typeface="BiauKai"/>
                <a:ea typeface="BiauKai"/>
                <a:cs typeface="BiauKai"/>
                <a:sym typeface="BiauKai"/>
              </a:rPr>
              <a:t>無故缺考者</a:t>
            </a:r>
            <a:r>
              <a:rPr lang="zh-TW" sz="3600" b="0" i="0" u="none" strike="noStrike" cap="none" dirty="0">
                <a:solidFill>
                  <a:srgbClr val="0F243E"/>
                </a:solidFill>
                <a:latin typeface="BiauKai"/>
                <a:ea typeface="BiauKai"/>
                <a:cs typeface="BiauKai"/>
                <a:sym typeface="BiauKai"/>
              </a:rPr>
              <a:t>，不准補行考試，</a:t>
            </a:r>
            <a:r>
              <a:rPr lang="zh-TW" sz="3600" b="0" i="0" u="none" strike="noStrike" cap="none" dirty="0">
                <a:solidFill>
                  <a:srgbClr val="FF0000"/>
                </a:solidFill>
                <a:latin typeface="BiauKai"/>
                <a:ea typeface="BiauKai"/>
                <a:cs typeface="BiauKai"/>
                <a:sym typeface="BiauKai"/>
              </a:rPr>
              <a:t>成績以零分計</a:t>
            </a:r>
            <a:r>
              <a:rPr lang="zh-TW" sz="3600" b="0" i="0" u="none" strike="noStrike" cap="none" dirty="0">
                <a:solidFill>
                  <a:srgbClr val="0F243E"/>
                </a:solidFill>
                <a:latin typeface="BiauKai"/>
                <a:ea typeface="BiauKai"/>
                <a:cs typeface="BiauKai"/>
                <a:sym typeface="BiauKai"/>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sz="4800" b="1" i="0" u="none" strike="noStrike" cap="none" dirty="0" smtClean="0">
                <a:solidFill>
                  <a:srgbClr val="DF322D"/>
                </a:solidFill>
                <a:latin typeface="BiauKai"/>
                <a:ea typeface="BiauKai"/>
                <a:cs typeface="BiauKai"/>
                <a:sym typeface="BiauKai"/>
              </a:rPr>
              <a:t>10</a:t>
            </a:r>
            <a:r>
              <a:rPr lang="en-US" altLang="zh-TW" sz="4800" b="1" i="0" u="none" strike="noStrike" cap="none" dirty="0" smtClean="0">
                <a:solidFill>
                  <a:srgbClr val="DF322D"/>
                </a:solidFill>
                <a:latin typeface="BiauKai"/>
                <a:ea typeface="BiauKai"/>
                <a:cs typeface="BiauKai"/>
                <a:sym typeface="BiauKai"/>
              </a:rPr>
              <a:t>9</a:t>
            </a:r>
            <a:r>
              <a:rPr lang="zh-TW" sz="4800" b="1" i="0" u="none" strike="noStrike" cap="none" dirty="0" smtClean="0">
                <a:solidFill>
                  <a:srgbClr val="DF322D"/>
                </a:solidFill>
                <a:latin typeface="BiauKai"/>
                <a:ea typeface="BiauKai"/>
                <a:cs typeface="BiauKai"/>
                <a:sym typeface="BiauKai"/>
              </a:rPr>
              <a:t>-</a:t>
            </a:r>
            <a:r>
              <a:rPr lang="zh-TW" sz="4800" b="1" i="0" u="none" strike="noStrike" cap="none" dirty="0">
                <a:solidFill>
                  <a:srgbClr val="DF322D"/>
                </a:solidFill>
                <a:latin typeface="BiauKai"/>
                <a:ea typeface="BiauKai"/>
                <a:cs typeface="BiauKai"/>
                <a:sym typeface="BiauKai"/>
              </a:rPr>
              <a:t>1考試日程</a:t>
            </a:r>
            <a:endParaRPr sz="1400" b="0" i="0" u="none" strike="noStrike" cap="none" dirty="0">
              <a:solidFill>
                <a:srgbClr val="000000"/>
              </a:solidFill>
              <a:latin typeface="Arial"/>
              <a:ea typeface="Arial"/>
              <a:cs typeface="Arial"/>
              <a:sym typeface="Arial"/>
            </a:endParaRPr>
          </a:p>
        </p:txBody>
      </p:sp>
      <p:graphicFrame>
        <p:nvGraphicFramePr>
          <p:cNvPr id="152" name="Google Shape;152;p8"/>
          <p:cNvGraphicFramePr/>
          <p:nvPr>
            <p:extLst>
              <p:ext uri="{D42A27DB-BD31-4B8C-83A1-F6EECF244321}">
                <p14:modId xmlns:p14="http://schemas.microsoft.com/office/powerpoint/2010/main" val="3619899602"/>
              </p:ext>
            </p:extLst>
          </p:nvPr>
        </p:nvGraphicFramePr>
        <p:xfrm>
          <a:off x="457200" y="1268412"/>
          <a:ext cx="8075600" cy="4392222"/>
        </p:xfrm>
        <a:graphic>
          <a:graphicData uri="http://schemas.openxmlformats.org/drawingml/2006/table">
            <a:tbl>
              <a:tblPr>
                <a:noFill/>
                <a:tableStyleId>{244F6889-C882-404C-8B75-E8CB84E5D2A6}</a:tableStyleId>
              </a:tblPr>
              <a:tblGrid>
                <a:gridCol w="3273552">
                  <a:extLst>
                    <a:ext uri="{9D8B030D-6E8A-4147-A177-3AD203B41FA5}">
                      <a16:colId xmlns:a16="http://schemas.microsoft.com/office/drawing/2014/main" val="20000"/>
                    </a:ext>
                  </a:extLst>
                </a:gridCol>
                <a:gridCol w="4802048">
                  <a:extLst>
                    <a:ext uri="{9D8B030D-6E8A-4147-A177-3AD203B41FA5}">
                      <a16:colId xmlns:a16="http://schemas.microsoft.com/office/drawing/2014/main" val="20001"/>
                    </a:ext>
                  </a:extLst>
                </a:gridCol>
              </a:tblGrid>
              <a:tr h="651033">
                <a:tc>
                  <a:txBody>
                    <a:bodyPr/>
                    <a:lstStyle/>
                    <a:p>
                      <a:pPr marL="0" marR="0" lvl="0" indent="0" algn="ctr" rtl="0">
                        <a:lnSpc>
                          <a:spcPct val="100000"/>
                        </a:lnSpc>
                        <a:spcBef>
                          <a:spcPts val="0"/>
                        </a:spcBef>
                        <a:spcAft>
                          <a:spcPts val="0"/>
                        </a:spcAft>
                        <a:buClr>
                          <a:srgbClr val="FFFFFF"/>
                        </a:buClr>
                        <a:buSzPts val="2000"/>
                        <a:buFont typeface="Times"/>
                        <a:buNone/>
                      </a:pPr>
                      <a:r>
                        <a:rPr lang="zh-TW" sz="2000" b="1" i="0" u="none" strike="noStrike" cap="none" dirty="0">
                          <a:solidFill>
                            <a:srgbClr val="FFFFFF"/>
                          </a:solidFill>
                          <a:latin typeface="Times"/>
                          <a:ea typeface="Times"/>
                          <a:cs typeface="Times"/>
                          <a:sym typeface="Times"/>
                        </a:rPr>
                        <a:t>時間</a:t>
                      </a:r>
                      <a:endParaRPr sz="1400" u="none" strike="noStrike" cap="none" dirty="0"/>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1"/>
                    </a:solidFill>
                  </a:tcPr>
                </a:tc>
                <a:tc>
                  <a:txBody>
                    <a:bodyPr/>
                    <a:lstStyle/>
                    <a:p>
                      <a:pPr marL="0" marR="0" lvl="0" indent="31750" algn="ctr" rtl="0">
                        <a:lnSpc>
                          <a:spcPct val="100000"/>
                        </a:lnSpc>
                        <a:spcBef>
                          <a:spcPts val="0"/>
                        </a:spcBef>
                        <a:spcAft>
                          <a:spcPts val="0"/>
                        </a:spcAft>
                        <a:buClr>
                          <a:srgbClr val="FFFFFF"/>
                        </a:buClr>
                        <a:buSzPts val="2000"/>
                        <a:buFont typeface="Times"/>
                        <a:buNone/>
                      </a:pPr>
                      <a:r>
                        <a:rPr lang="zh-TW" sz="2000" b="1" i="0" u="none" strike="noStrike" cap="none">
                          <a:solidFill>
                            <a:srgbClr val="FFFFFF"/>
                          </a:solidFill>
                          <a:latin typeface="Times"/>
                          <a:ea typeface="Times"/>
                          <a:cs typeface="Times"/>
                          <a:sym typeface="Times"/>
                        </a:rPr>
                        <a:t>考試</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22423">
                <a:tc>
                  <a:txBody>
                    <a:bodyPr/>
                    <a:lstStyle/>
                    <a:p>
                      <a:pPr algn="ctr" rtl="0" fontAlgn="t">
                        <a:spcBef>
                          <a:spcPts val="0"/>
                        </a:spcBef>
                        <a:spcAft>
                          <a:spcPts val="0"/>
                        </a:spcAft>
                      </a:pP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109/08/31</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rtl="0" fontAlgn="t">
                        <a:spcBef>
                          <a:spcPts val="0"/>
                        </a:spcBef>
                        <a:spcAft>
                          <a:spcPts val="0"/>
                        </a:spcAft>
                      </a:pP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複習考：高二國文 </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五</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、高二英文 </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六</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624640">
                <a:tc>
                  <a:txBody>
                    <a:bodyPr/>
                    <a:lstStyle/>
                    <a:p>
                      <a:pPr algn="ctr" rtl="0" fontAlgn="t">
                        <a:spcBef>
                          <a:spcPts val="0"/>
                        </a:spcBef>
                        <a:spcAft>
                          <a:spcPts val="0"/>
                        </a:spcAft>
                      </a:pPr>
                      <a:r>
                        <a:rPr lang="en-US" altLang="zh-TW" sz="2000" b="0" i="0" u="none" strike="noStrike" dirty="0">
                          <a:solidFill>
                            <a:srgbClr val="000000"/>
                          </a:solidFill>
                          <a:effectLst/>
                          <a:latin typeface="文鼎中黑" panose="020B0609000000000000" pitchFamily="49" charset="-120"/>
                          <a:ea typeface="文鼎中黑" panose="020B0609000000000000" pitchFamily="49" charset="-120"/>
                        </a:rPr>
                        <a:t>109/09/11</a:t>
                      </a:r>
                      <a:endParaRPr lang="zh-TW" altLang="en-US" sz="3600" dirty="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rtl="0" fontAlgn="t">
                        <a:spcBef>
                          <a:spcPts val="0"/>
                        </a:spcBef>
                        <a:spcAft>
                          <a:spcPts val="0"/>
                        </a:spcAft>
                      </a:pP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全校英文單字比賽</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六</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622423">
                <a:tc>
                  <a:txBody>
                    <a:bodyPr/>
                    <a:lstStyle/>
                    <a:p>
                      <a:pPr algn="ctr" rtl="0" fontAlgn="t">
                        <a:spcBef>
                          <a:spcPts val="0"/>
                        </a:spcBef>
                        <a:spcAft>
                          <a:spcPts val="0"/>
                        </a:spcAft>
                      </a:pP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109/10/13</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109/10/14</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rtl="0" fontAlgn="t">
                        <a:spcBef>
                          <a:spcPts val="0"/>
                        </a:spcBef>
                        <a:spcAft>
                          <a:spcPts val="0"/>
                        </a:spcAft>
                      </a:pPr>
                      <a:r>
                        <a:rPr lang="zh-TW" altLang="en-US" sz="2000" b="0" i="0" u="none" strike="noStrike" dirty="0">
                          <a:solidFill>
                            <a:srgbClr val="000000"/>
                          </a:solidFill>
                          <a:effectLst/>
                          <a:latin typeface="文鼎中黑" panose="020B0609000000000000" pitchFamily="49" charset="-120"/>
                          <a:ea typeface="文鼎中黑" panose="020B0609000000000000" pitchFamily="49" charset="-120"/>
                        </a:rPr>
                        <a:t>第一次期中考</a:t>
                      </a:r>
                      <a:endParaRPr lang="zh-TW" altLang="en-US" sz="3600" dirty="0">
                        <a:effectLst/>
                        <a:latin typeface="文鼎中黑" panose="020B0609000000000000" pitchFamily="49" charset="-120"/>
                        <a:ea typeface="文鼎中黑" panose="020B0609000000000000" pitchFamily="49" charset="-120"/>
                      </a:endParaRPr>
                    </a:p>
                  </a:txBody>
                  <a:tcPr marL="63500" marR="63500" marT="63500" marB="63500">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624640">
                <a:tc>
                  <a:txBody>
                    <a:bodyPr/>
                    <a:lstStyle/>
                    <a:p>
                      <a:pPr algn="ctr" rtl="0" fontAlgn="t">
                        <a:spcBef>
                          <a:spcPts val="0"/>
                        </a:spcBef>
                        <a:spcAft>
                          <a:spcPts val="0"/>
                        </a:spcAft>
                      </a:pPr>
                      <a:r>
                        <a:rPr lang="en-US" altLang="zh-TW" sz="2000" b="0" i="0" u="none" strike="noStrike" dirty="0">
                          <a:solidFill>
                            <a:srgbClr val="000000"/>
                          </a:solidFill>
                          <a:effectLst/>
                          <a:latin typeface="文鼎中黑" panose="020B0609000000000000" pitchFamily="49" charset="-120"/>
                          <a:ea typeface="文鼎中黑" panose="020B0609000000000000" pitchFamily="49" charset="-120"/>
                        </a:rPr>
                        <a:t>109/12/02</a:t>
                      </a:r>
                      <a:r>
                        <a:rPr lang="zh-TW" altLang="en-US" sz="2000" b="0" i="0" u="none" strike="noStrike" dirty="0">
                          <a:solidFill>
                            <a:srgbClr val="000000"/>
                          </a:solidFill>
                          <a:effectLst/>
                          <a:latin typeface="文鼎中黑" panose="020B0609000000000000" pitchFamily="49" charset="-120"/>
                          <a:ea typeface="文鼎中黑" panose="020B0609000000000000" pitchFamily="49" charset="-120"/>
                        </a:rPr>
                        <a:t>、</a:t>
                      </a:r>
                      <a:r>
                        <a:rPr lang="en-US" altLang="zh-TW" sz="2000" b="0" i="0" u="none" strike="noStrike" dirty="0">
                          <a:solidFill>
                            <a:srgbClr val="000000"/>
                          </a:solidFill>
                          <a:effectLst/>
                          <a:latin typeface="文鼎中黑" panose="020B0609000000000000" pitchFamily="49" charset="-120"/>
                          <a:ea typeface="文鼎中黑" panose="020B0609000000000000" pitchFamily="49" charset="-120"/>
                        </a:rPr>
                        <a:t>109/12/03</a:t>
                      </a:r>
                      <a:endParaRPr lang="zh-TW" altLang="en-US" sz="3600" dirty="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0D8E8"/>
                    </a:solidFill>
                  </a:tcPr>
                </a:tc>
                <a:tc>
                  <a:txBody>
                    <a:bodyPr/>
                    <a:lstStyle/>
                    <a:p>
                      <a:pPr rtl="0" fontAlgn="t">
                        <a:spcBef>
                          <a:spcPts val="0"/>
                        </a:spcBef>
                        <a:spcAft>
                          <a:spcPts val="0"/>
                        </a:spcAft>
                      </a:pP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第二次期中考</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795017669"/>
                  </a:ext>
                </a:extLst>
              </a:tr>
              <a:tr h="624640">
                <a:tc>
                  <a:txBody>
                    <a:bodyPr/>
                    <a:lstStyle/>
                    <a:p>
                      <a:pPr algn="ctr" rtl="0" fontAlgn="t">
                        <a:spcBef>
                          <a:spcPts val="0"/>
                        </a:spcBef>
                        <a:spcAft>
                          <a:spcPts val="0"/>
                        </a:spcAft>
                      </a:pPr>
                      <a:r>
                        <a:rPr lang="en-US" altLang="zh-TW" sz="2000" b="0" i="0" u="none" strike="noStrike" dirty="0">
                          <a:solidFill>
                            <a:srgbClr val="000000"/>
                          </a:solidFill>
                          <a:effectLst/>
                          <a:latin typeface="文鼎中黑" panose="020B0609000000000000" pitchFamily="49" charset="-120"/>
                          <a:ea typeface="文鼎中黑" panose="020B0609000000000000" pitchFamily="49" charset="-120"/>
                        </a:rPr>
                        <a:t>110/01/07</a:t>
                      </a:r>
                      <a:r>
                        <a:rPr lang="zh-TW" altLang="en-US" sz="2000" b="0" i="0" u="none" strike="noStrike" dirty="0">
                          <a:solidFill>
                            <a:srgbClr val="000000"/>
                          </a:solidFill>
                          <a:effectLst/>
                          <a:latin typeface="文鼎中黑" panose="020B0609000000000000" pitchFamily="49" charset="-120"/>
                          <a:ea typeface="文鼎中黑" panose="020B0609000000000000" pitchFamily="49" charset="-120"/>
                        </a:rPr>
                        <a:t>、</a:t>
                      </a:r>
                      <a:r>
                        <a:rPr lang="en-US" altLang="zh-TW" sz="2000" b="0" i="0" u="none" strike="noStrike" dirty="0">
                          <a:solidFill>
                            <a:srgbClr val="000000"/>
                          </a:solidFill>
                          <a:effectLst/>
                          <a:latin typeface="文鼎中黑" panose="020B0609000000000000" pitchFamily="49" charset="-120"/>
                          <a:ea typeface="文鼎中黑" panose="020B0609000000000000" pitchFamily="49" charset="-120"/>
                        </a:rPr>
                        <a:t>110/01/08</a:t>
                      </a:r>
                      <a:endParaRPr lang="zh-TW" altLang="en-US" sz="3600" dirty="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rtl="0" fontAlgn="t">
                        <a:spcBef>
                          <a:spcPts val="0"/>
                        </a:spcBef>
                        <a:spcAft>
                          <a:spcPts val="0"/>
                        </a:spcAft>
                      </a:pP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高三期末考</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5"/>
                  </a:ext>
                </a:extLst>
              </a:tr>
              <a:tr h="622423">
                <a:tc>
                  <a:txBody>
                    <a:bodyPr/>
                    <a:lstStyle/>
                    <a:p>
                      <a:pPr algn="ctr" rtl="0" fontAlgn="t">
                        <a:spcBef>
                          <a:spcPts val="0"/>
                        </a:spcBef>
                        <a:spcAft>
                          <a:spcPts val="0"/>
                        </a:spcAft>
                      </a:pP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110/01/18</a:t>
                      </a:r>
                      <a:r>
                        <a:rPr lang="zh-TW" altLang="en-US" sz="2000" b="0" i="0" u="none" strike="noStrike">
                          <a:solidFill>
                            <a:srgbClr val="000000"/>
                          </a:solidFill>
                          <a:effectLst/>
                          <a:latin typeface="文鼎中黑" panose="020B0609000000000000" pitchFamily="49" charset="-120"/>
                          <a:ea typeface="文鼎中黑" panose="020B0609000000000000" pitchFamily="49" charset="-120"/>
                        </a:rPr>
                        <a:t>、</a:t>
                      </a:r>
                      <a:r>
                        <a:rPr lang="en-US" altLang="zh-TW" sz="2000" b="0" i="0" u="none" strike="noStrike">
                          <a:solidFill>
                            <a:srgbClr val="000000"/>
                          </a:solidFill>
                          <a:effectLst/>
                          <a:latin typeface="文鼎中黑" panose="020B0609000000000000" pitchFamily="49" charset="-120"/>
                          <a:ea typeface="文鼎中黑" panose="020B0609000000000000" pitchFamily="49" charset="-120"/>
                        </a:rPr>
                        <a:t>110/01/19</a:t>
                      </a:r>
                      <a:endParaRPr lang="zh-TW" altLang="en-US" sz="360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rtl="0" fontAlgn="t">
                        <a:spcBef>
                          <a:spcPts val="0"/>
                        </a:spcBef>
                        <a:spcAft>
                          <a:spcPts val="0"/>
                        </a:spcAft>
                      </a:pPr>
                      <a:r>
                        <a:rPr lang="zh-TW" altLang="en-US" sz="2000" b="0" i="0" u="none" strike="noStrike" dirty="0">
                          <a:solidFill>
                            <a:srgbClr val="000000"/>
                          </a:solidFill>
                          <a:effectLst/>
                          <a:latin typeface="文鼎中黑" panose="020B0609000000000000" pitchFamily="49" charset="-120"/>
                          <a:ea typeface="文鼎中黑" panose="020B0609000000000000" pitchFamily="49" charset="-120"/>
                        </a:rPr>
                        <a:t>高一高二期末考</a:t>
                      </a:r>
                      <a:endParaRPr lang="zh-TW" altLang="en-US" sz="3600" dirty="0">
                        <a:effectLst/>
                        <a:latin typeface="文鼎中黑" panose="020B0609000000000000" pitchFamily="49" charset="-120"/>
                        <a:ea typeface="文鼎中黑" panose="020B0609000000000000" pitchFamily="49" charset="-120"/>
                      </a:endParaRPr>
                    </a:p>
                  </a:txBody>
                  <a:tcPr marL="63500" marR="63500" marT="63500" marB="635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193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p:nvPr/>
        </p:nvSpPr>
        <p:spPr>
          <a:xfrm>
            <a:off x="1258888" y="260350"/>
            <a:ext cx="7058025" cy="777875"/>
          </a:xfrm>
          <a:prstGeom prst="roundRect">
            <a:avLst>
              <a:gd name="adj" fmla="val 16667"/>
            </a:avLst>
          </a:prstGeom>
          <a:solidFill>
            <a:schemeClr val="lt1">
              <a:alpha val="41568"/>
            </a:scheme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F322D"/>
              </a:buClr>
              <a:buSzPts val="4800"/>
              <a:buFont typeface="BiauKai"/>
              <a:buNone/>
            </a:pPr>
            <a:r>
              <a:rPr lang="zh-TW" altLang="en-US" sz="4800" b="1" i="0" u="none" strike="noStrike" cap="none" smtClean="0">
                <a:solidFill>
                  <a:srgbClr val="DF322D"/>
                </a:solidFill>
                <a:latin typeface="BiauKai"/>
                <a:ea typeface="BiauKai"/>
                <a:cs typeface="BiauKai"/>
                <a:sym typeface="BiauKai"/>
              </a:rPr>
              <a:t>高一二晚</a:t>
            </a:r>
            <a:r>
              <a:rPr lang="zh-TW" altLang="en-US" sz="4800" b="1" i="0" u="none" strike="noStrike" cap="none" dirty="0" smtClean="0">
                <a:solidFill>
                  <a:srgbClr val="DF322D"/>
                </a:solidFill>
                <a:latin typeface="BiauKai"/>
                <a:ea typeface="BiauKai"/>
                <a:cs typeface="BiauKai"/>
                <a:sym typeface="BiauKai"/>
              </a:rPr>
              <a:t>自習</a:t>
            </a:r>
            <a:endParaRPr sz="1400" b="0" i="0" u="none" strike="noStrike" cap="none" dirty="0">
              <a:solidFill>
                <a:srgbClr val="000000"/>
              </a:solidFill>
              <a:latin typeface="Arial"/>
              <a:ea typeface="Arial"/>
              <a:cs typeface="Arial"/>
              <a:sym typeface="Arial"/>
            </a:endParaRPr>
          </a:p>
        </p:txBody>
      </p:sp>
      <p:sp>
        <p:nvSpPr>
          <p:cNvPr id="170" name="Google Shape;170;p11"/>
          <p:cNvSpPr txBox="1">
            <a:spLocks noGrp="1"/>
          </p:cNvSpPr>
          <p:nvPr>
            <p:ph type="body" idx="4294967295"/>
          </p:nvPr>
        </p:nvSpPr>
        <p:spPr>
          <a:xfrm>
            <a:off x="457200" y="1125538"/>
            <a:ext cx="8579296" cy="50397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F243E"/>
              </a:buClr>
              <a:buSzPts val="4000"/>
              <a:buFont typeface="Arial"/>
              <a:buChar char="•"/>
            </a:pPr>
            <a:r>
              <a:rPr lang="zh-TW" altLang="en-US" sz="4000" dirty="0" smtClean="0">
                <a:solidFill>
                  <a:srgbClr val="0F243E"/>
                </a:solidFill>
                <a:latin typeface="標楷體" panose="03000509000000000000" pitchFamily="65" charset="-120"/>
                <a:ea typeface="標楷體" panose="03000509000000000000" pitchFamily="65" charset="-120"/>
                <a:cs typeface="BiauKai"/>
                <a:sym typeface="BiauKai"/>
              </a:rPr>
              <a:t>週一</a:t>
            </a:r>
            <a:r>
              <a:rPr lang="en-US" altLang="zh-TW"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a:t>
            </a:r>
            <a:r>
              <a:rPr lang="zh-TW" altLang="en-US"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週四</a:t>
            </a:r>
            <a:r>
              <a:rPr lang="zh-TW" altLang="en-US"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：學習</a:t>
            </a:r>
            <a:r>
              <a:rPr lang="zh-TW" altLang="en-US"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教室</a:t>
            </a:r>
            <a:r>
              <a:rPr lang="en-US" altLang="zh-TW" sz="4000" b="0" i="0" u="none" strike="noStrike" cap="none" dirty="0" smtClean="0">
                <a:solidFill>
                  <a:srgbClr val="0F243E"/>
                </a:solidFill>
                <a:latin typeface="標楷體" panose="03000509000000000000" pitchFamily="65" charset="-120"/>
                <a:ea typeface="標楷體" panose="03000509000000000000" pitchFamily="65" charset="-120"/>
                <a:cs typeface="BiauKai"/>
                <a:sym typeface="BiauKai"/>
              </a:rPr>
              <a:t>6</a:t>
            </a:r>
          </a:p>
          <a:p>
            <a:pPr marL="342900" marR="0" lvl="0" indent="-342900" algn="l" rtl="0">
              <a:lnSpc>
                <a:spcPct val="100000"/>
              </a:lnSpc>
              <a:spcBef>
                <a:spcPts val="0"/>
              </a:spcBef>
              <a:spcAft>
                <a:spcPts val="0"/>
              </a:spcAft>
              <a:buClr>
                <a:srgbClr val="0F243E"/>
              </a:buClr>
              <a:buSzPts val="4000"/>
              <a:buFont typeface="Arial"/>
              <a:buChar char="•"/>
            </a:pPr>
            <a:r>
              <a:rPr lang="zh-TW" altLang="en-US" sz="3600" dirty="0" smtClean="0">
                <a:solidFill>
                  <a:srgbClr val="0F243E"/>
                </a:solidFill>
                <a:latin typeface="標楷體" panose="03000509000000000000" pitchFamily="65" charset="-120"/>
                <a:ea typeface="標楷體" panose="03000509000000000000" pitchFamily="65" charset="-120"/>
                <a:sym typeface="BiauKai"/>
              </a:rPr>
              <a:t>國定假日前一晚、段考第二晚暫停</a:t>
            </a:r>
            <a:endParaRPr lang="en-US" altLang="zh-TW" sz="3600" dirty="0" smtClean="0">
              <a:solidFill>
                <a:srgbClr val="0F243E"/>
              </a:solidFill>
              <a:latin typeface="標楷體" panose="03000509000000000000" pitchFamily="65" charset="-120"/>
              <a:ea typeface="標楷體" panose="03000509000000000000" pitchFamily="65" charset="-120"/>
              <a:sym typeface="BiauKai"/>
            </a:endParaRPr>
          </a:p>
          <a:p>
            <a:pPr marL="342900" marR="0" lvl="0" indent="-342900" algn="l" rtl="0">
              <a:lnSpc>
                <a:spcPct val="100000"/>
              </a:lnSpc>
              <a:spcBef>
                <a:spcPts val="0"/>
              </a:spcBef>
              <a:spcAft>
                <a:spcPts val="0"/>
              </a:spcAft>
              <a:buClr>
                <a:srgbClr val="0F243E"/>
              </a:buClr>
              <a:buSzPts val="4000"/>
              <a:buFont typeface="Arial"/>
              <a:buChar char="•"/>
            </a:pPr>
            <a:r>
              <a:rPr lang="zh-TW" altLang="en-US" sz="3600" dirty="0">
                <a:solidFill>
                  <a:srgbClr val="0F243E"/>
                </a:solidFill>
                <a:latin typeface="標楷體" panose="03000509000000000000" pitchFamily="65" charset="-120"/>
                <a:ea typeface="標楷體" panose="03000509000000000000" pitchFamily="65" charset="-120"/>
                <a:sym typeface="BiauKai"/>
              </a:rPr>
              <a:t>有督導</a:t>
            </a:r>
            <a:r>
              <a:rPr lang="zh-TW" altLang="en-US" sz="3600" dirty="0" smtClean="0">
                <a:solidFill>
                  <a:srgbClr val="0F243E"/>
                </a:solidFill>
                <a:latin typeface="標楷體" panose="03000509000000000000" pitchFamily="65" charset="-120"/>
                <a:ea typeface="標楷體" panose="03000509000000000000" pitchFamily="65" charset="-120"/>
                <a:sym typeface="BiauKai"/>
              </a:rPr>
              <a:t>老師</a:t>
            </a:r>
            <a:r>
              <a:rPr lang="en-US" altLang="zh-TW" sz="3600" dirty="0" smtClean="0">
                <a:solidFill>
                  <a:srgbClr val="0F243E"/>
                </a:solidFill>
                <a:latin typeface="標楷體" panose="03000509000000000000" pitchFamily="65" charset="-120"/>
                <a:ea typeface="標楷體" panose="03000509000000000000" pitchFamily="65" charset="-120"/>
                <a:sym typeface="BiauKai"/>
              </a:rPr>
              <a:t>(</a:t>
            </a:r>
            <a:r>
              <a:rPr lang="zh-TW" altLang="en-US" sz="3600" dirty="0" smtClean="0">
                <a:solidFill>
                  <a:srgbClr val="0F243E"/>
                </a:solidFill>
                <a:latin typeface="標楷體" panose="03000509000000000000" pitchFamily="65" charset="-120"/>
                <a:ea typeface="標楷體" panose="03000509000000000000" pitchFamily="65" charset="-120"/>
                <a:sym typeface="BiauKai"/>
              </a:rPr>
              <a:t>科目不定</a:t>
            </a:r>
            <a:r>
              <a:rPr lang="en-US" altLang="zh-TW" sz="3600" dirty="0" smtClean="0">
                <a:solidFill>
                  <a:srgbClr val="0F243E"/>
                </a:solidFill>
                <a:latin typeface="標楷體" panose="03000509000000000000" pitchFamily="65" charset="-120"/>
                <a:ea typeface="標楷體" panose="03000509000000000000" pitchFamily="65" charset="-120"/>
                <a:sym typeface="BiauKai"/>
              </a:rPr>
              <a:t>)</a:t>
            </a:r>
          </a:p>
          <a:p>
            <a:pPr marL="342900" marR="0" lvl="0" indent="-342900" algn="l" rtl="0">
              <a:lnSpc>
                <a:spcPct val="100000"/>
              </a:lnSpc>
              <a:spcBef>
                <a:spcPts val="0"/>
              </a:spcBef>
              <a:spcAft>
                <a:spcPts val="0"/>
              </a:spcAft>
              <a:buClr>
                <a:srgbClr val="0F243E"/>
              </a:buClr>
              <a:buSzPts val="4000"/>
              <a:buFont typeface="Arial"/>
              <a:buChar char="•"/>
            </a:pPr>
            <a:r>
              <a:rPr lang="zh-TW" altLang="en-US" sz="3600" dirty="0" smtClean="0">
                <a:solidFill>
                  <a:srgbClr val="0F243E"/>
                </a:solidFill>
                <a:latin typeface="標楷體" panose="03000509000000000000" pitchFamily="65" charset="-120"/>
                <a:ea typeface="標楷體" panose="03000509000000000000" pitchFamily="65" charset="-120"/>
                <a:sym typeface="BiauKai"/>
              </a:rPr>
              <a:t>上課時間不得走動</a:t>
            </a:r>
            <a:endParaRPr lang="en-US" altLang="zh-TW" sz="3600" dirty="0" smtClean="0">
              <a:solidFill>
                <a:srgbClr val="0F243E"/>
              </a:solidFill>
              <a:latin typeface="標楷體" panose="03000509000000000000" pitchFamily="65" charset="-120"/>
              <a:ea typeface="標楷體" panose="03000509000000000000" pitchFamily="65" charset="-120"/>
              <a:sym typeface="BiauKai"/>
            </a:endParaRPr>
          </a:p>
          <a:p>
            <a:pPr marL="342900" marR="0" lvl="0" indent="-342900" algn="l" rtl="0">
              <a:lnSpc>
                <a:spcPct val="100000"/>
              </a:lnSpc>
              <a:spcBef>
                <a:spcPts val="0"/>
              </a:spcBef>
              <a:spcAft>
                <a:spcPts val="0"/>
              </a:spcAft>
              <a:buClr>
                <a:srgbClr val="0F243E"/>
              </a:buClr>
              <a:buSzPts val="4000"/>
              <a:buFont typeface="Arial"/>
              <a:buChar char="•"/>
            </a:pPr>
            <a:endParaRPr lang="en-US" sz="4000" dirty="0">
              <a:solidFill>
                <a:srgbClr val="0F243E"/>
              </a:solidFill>
              <a:latin typeface="標楷體" panose="03000509000000000000" pitchFamily="65" charset="-120"/>
              <a:ea typeface="標楷體" panose="03000509000000000000" pitchFamily="65" charset="-120"/>
              <a:sym typeface="BiauKai"/>
            </a:endParaRPr>
          </a:p>
          <a:p>
            <a:pPr marL="342900" marR="0" lvl="0" indent="-342900" algn="l" rtl="0">
              <a:lnSpc>
                <a:spcPct val="100000"/>
              </a:lnSpc>
              <a:spcBef>
                <a:spcPts val="0"/>
              </a:spcBef>
              <a:spcAft>
                <a:spcPts val="0"/>
              </a:spcAft>
              <a:buClr>
                <a:srgbClr val="0F243E"/>
              </a:buClr>
              <a:buSzPts val="4000"/>
              <a:buFont typeface="Arial"/>
              <a:buChar char="•"/>
            </a:pPr>
            <a:endParaRPr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nvPr>
        </p:nvGraphicFramePr>
        <p:xfrm>
          <a:off x="848242" y="4626321"/>
          <a:ext cx="7580533" cy="1276538"/>
        </p:xfrm>
        <a:graphic>
          <a:graphicData uri="http://schemas.openxmlformats.org/drawingml/2006/table">
            <a:tbl>
              <a:tblPr>
                <a:tableStyleId>{244F6889-C882-404C-8B75-E8CB84E5D2A6}</a:tableStyleId>
              </a:tblPr>
              <a:tblGrid>
                <a:gridCol w="1593948">
                  <a:extLst>
                    <a:ext uri="{9D8B030D-6E8A-4147-A177-3AD203B41FA5}">
                      <a16:colId xmlns:a16="http://schemas.microsoft.com/office/drawing/2014/main" val="20000"/>
                    </a:ext>
                  </a:extLst>
                </a:gridCol>
                <a:gridCol w="1714310">
                  <a:extLst>
                    <a:ext uri="{9D8B030D-6E8A-4147-A177-3AD203B41FA5}">
                      <a16:colId xmlns:a16="http://schemas.microsoft.com/office/drawing/2014/main" val="20001"/>
                    </a:ext>
                  </a:extLst>
                </a:gridCol>
                <a:gridCol w="1447714">
                  <a:extLst>
                    <a:ext uri="{9D8B030D-6E8A-4147-A177-3AD203B41FA5}">
                      <a16:colId xmlns:a16="http://schemas.microsoft.com/office/drawing/2014/main" val="20002"/>
                    </a:ext>
                  </a:extLst>
                </a:gridCol>
                <a:gridCol w="1741306">
                  <a:extLst>
                    <a:ext uri="{9D8B030D-6E8A-4147-A177-3AD203B41FA5}">
                      <a16:colId xmlns:a16="http://schemas.microsoft.com/office/drawing/2014/main" val="20003"/>
                    </a:ext>
                  </a:extLst>
                </a:gridCol>
                <a:gridCol w="1083255">
                  <a:extLst>
                    <a:ext uri="{9D8B030D-6E8A-4147-A177-3AD203B41FA5}">
                      <a16:colId xmlns:a16="http://schemas.microsoft.com/office/drawing/2014/main" val="20004"/>
                    </a:ext>
                  </a:extLst>
                </a:gridCol>
              </a:tblGrid>
              <a:tr h="638269">
                <a:tc>
                  <a:txBody>
                    <a:bodyPr/>
                    <a:lstStyle/>
                    <a:p>
                      <a:pPr algn="ctr">
                        <a:lnSpc>
                          <a:spcPts val="1800"/>
                        </a:lnSpc>
                        <a:spcAft>
                          <a:spcPts val="0"/>
                        </a:spcAft>
                      </a:pPr>
                      <a:r>
                        <a:rPr lang="en-US" sz="2000" kern="100" dirty="0" smtClean="0">
                          <a:effectLst/>
                          <a:latin typeface="標楷體" panose="03000509000000000000" pitchFamily="65" charset="-120"/>
                          <a:ea typeface="標楷體" panose="03000509000000000000" pitchFamily="65" charset="-120"/>
                        </a:rPr>
                        <a:t>17:1</a:t>
                      </a:r>
                      <a:r>
                        <a:rPr lang="en-US" altLang="zh-TW" sz="2000" kern="100" dirty="0" smtClean="0">
                          <a:effectLst/>
                          <a:latin typeface="標楷體" panose="03000509000000000000" pitchFamily="65" charset="-120"/>
                          <a:ea typeface="標楷體" panose="03000509000000000000" pitchFamily="65" charset="-120"/>
                        </a:rPr>
                        <a:t>5</a:t>
                      </a:r>
                      <a:r>
                        <a:rPr lang="en-US" sz="2000" kern="100" dirty="0" smtClean="0">
                          <a:effectLst/>
                          <a:latin typeface="標楷體" panose="03000509000000000000" pitchFamily="65" charset="-120"/>
                          <a:ea typeface="標楷體" panose="03000509000000000000" pitchFamily="65" charset="-120"/>
                        </a:rPr>
                        <a:t>~18:00</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en-US" sz="2000" kern="100" dirty="0">
                          <a:effectLst/>
                          <a:latin typeface="標楷體" panose="03000509000000000000" pitchFamily="65" charset="-120"/>
                          <a:ea typeface="標楷體" panose="03000509000000000000" pitchFamily="65" charset="-120"/>
                        </a:rPr>
                        <a:t>18:00~19:20</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en-US" sz="2000" kern="100">
                          <a:effectLst/>
                          <a:latin typeface="標楷體" panose="03000509000000000000" pitchFamily="65" charset="-120"/>
                          <a:ea typeface="標楷體" panose="03000509000000000000" pitchFamily="65" charset="-120"/>
                        </a:rPr>
                        <a:t>19:20~19:25</a:t>
                      </a:r>
                      <a:endParaRPr lang="zh-TW" sz="2000" kern="10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en-US" sz="2000" kern="100">
                          <a:effectLst/>
                          <a:latin typeface="標楷體" panose="03000509000000000000" pitchFamily="65" charset="-120"/>
                          <a:ea typeface="標楷體" panose="03000509000000000000" pitchFamily="65" charset="-120"/>
                        </a:rPr>
                        <a:t>19:25~20:40</a:t>
                      </a:r>
                      <a:endParaRPr lang="zh-TW" sz="2000" kern="10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en-US" sz="2000" kern="100">
                          <a:effectLst/>
                          <a:latin typeface="標楷體" panose="03000509000000000000" pitchFamily="65" charset="-120"/>
                          <a:ea typeface="標楷體" panose="03000509000000000000" pitchFamily="65" charset="-120"/>
                        </a:rPr>
                        <a:t>20:40</a:t>
                      </a:r>
                      <a:endParaRPr lang="zh-TW" sz="2000" kern="100">
                        <a:effectLst/>
                        <a:latin typeface="標楷體" panose="03000509000000000000" pitchFamily="65" charset="-120"/>
                        <a:ea typeface="標楷體" panose="03000509000000000000" pitchFamily="65" charset="-120"/>
                        <a:cs typeface="Times New Roman"/>
                      </a:endParaRPr>
                    </a:p>
                  </a:txBody>
                  <a:tcPr marL="17780" marR="17780" marT="0" marB="0" anchor="ctr"/>
                </a:tc>
                <a:extLst>
                  <a:ext uri="{0D108BD9-81ED-4DB2-BD59-A6C34878D82A}">
                    <a16:rowId xmlns:a16="http://schemas.microsoft.com/office/drawing/2014/main" val="10000"/>
                  </a:ext>
                </a:extLst>
              </a:tr>
              <a:tr h="638269">
                <a:tc>
                  <a:txBody>
                    <a:bodyPr/>
                    <a:lstStyle/>
                    <a:p>
                      <a:pPr algn="ctr">
                        <a:lnSpc>
                          <a:spcPts val="1800"/>
                        </a:lnSpc>
                        <a:spcAft>
                          <a:spcPts val="0"/>
                        </a:spcAft>
                      </a:pPr>
                      <a:r>
                        <a:rPr lang="zh-TW" sz="2000" kern="100" dirty="0">
                          <a:effectLst/>
                          <a:latin typeface="標楷體" panose="03000509000000000000" pitchFamily="65" charset="-120"/>
                          <a:ea typeface="標楷體" panose="03000509000000000000" pitchFamily="65" charset="-120"/>
                        </a:rPr>
                        <a:t>晚餐</a:t>
                      </a:r>
                      <a:r>
                        <a:rPr lang="zh-TW" sz="2000" kern="100" dirty="0" smtClean="0">
                          <a:effectLst/>
                          <a:latin typeface="標楷體" panose="03000509000000000000" pitchFamily="65" charset="-120"/>
                          <a:ea typeface="標楷體" panose="03000509000000000000" pitchFamily="65" charset="-120"/>
                        </a:rPr>
                        <a:t>、</a:t>
                      </a:r>
                      <a:r>
                        <a:rPr lang="zh-TW" altLang="en-US" sz="2000" kern="100" dirty="0" smtClean="0">
                          <a:effectLst/>
                          <a:latin typeface="標楷體" panose="03000509000000000000" pitchFamily="65" charset="-120"/>
                          <a:ea typeface="標楷體" panose="03000509000000000000" pitchFamily="65" charset="-120"/>
                        </a:rPr>
                        <a:t>入場</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zh-TW" sz="2000" kern="100">
                          <a:effectLst/>
                          <a:latin typeface="標楷體" panose="03000509000000000000" pitchFamily="65" charset="-120"/>
                          <a:ea typeface="標楷體" panose="03000509000000000000" pitchFamily="65" charset="-120"/>
                        </a:rPr>
                        <a:t>第一節晚自習</a:t>
                      </a:r>
                      <a:endParaRPr lang="zh-TW" sz="2000" kern="10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zh-TW" sz="2000" kern="100" dirty="0">
                          <a:effectLst/>
                          <a:latin typeface="標楷體" panose="03000509000000000000" pitchFamily="65" charset="-120"/>
                          <a:ea typeface="標楷體" panose="03000509000000000000" pitchFamily="65" charset="-120"/>
                        </a:rPr>
                        <a:t>休息</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zh-TW" sz="2000" kern="100" dirty="0">
                          <a:effectLst/>
                          <a:latin typeface="標楷體" panose="03000509000000000000" pitchFamily="65" charset="-120"/>
                          <a:ea typeface="標楷體" panose="03000509000000000000" pitchFamily="65" charset="-120"/>
                        </a:rPr>
                        <a:t>第二節晚自習</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tc>
                  <a:txBody>
                    <a:bodyPr/>
                    <a:lstStyle/>
                    <a:p>
                      <a:pPr algn="ctr">
                        <a:lnSpc>
                          <a:spcPts val="1800"/>
                        </a:lnSpc>
                        <a:spcAft>
                          <a:spcPts val="0"/>
                        </a:spcAft>
                      </a:pPr>
                      <a:r>
                        <a:rPr lang="zh-TW" sz="2000" kern="100" dirty="0">
                          <a:effectLst/>
                          <a:latin typeface="標楷體" panose="03000509000000000000" pitchFamily="65" charset="-120"/>
                          <a:ea typeface="標楷體" panose="03000509000000000000" pitchFamily="65" charset="-120"/>
                        </a:rPr>
                        <a:t>放學</a:t>
                      </a:r>
                      <a:endParaRPr lang="zh-TW" sz="2000" kern="100" dirty="0">
                        <a:effectLst/>
                        <a:latin typeface="標楷體" panose="03000509000000000000" pitchFamily="65" charset="-120"/>
                        <a:ea typeface="標楷體" panose="03000509000000000000" pitchFamily="65" charset="-120"/>
                        <a:cs typeface="Times New Roman"/>
                      </a:endParaRPr>
                    </a:p>
                  </a:txBody>
                  <a:tcPr marL="17780" marR="177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2851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自定义 19">
      <a:dk1>
        <a:srgbClr val="000000"/>
      </a:dk1>
      <a:lt1>
        <a:srgbClr val="FFFFFF"/>
      </a:lt1>
      <a:dk2>
        <a:srgbClr val="000000"/>
      </a:dk2>
      <a:lt2>
        <a:srgbClr val="FFFDFD"/>
      </a:lt2>
      <a:accent1>
        <a:srgbClr val="3CC1F0"/>
      </a:accent1>
      <a:accent2>
        <a:srgbClr val="34BFB1"/>
      </a:accent2>
      <a:accent3>
        <a:srgbClr val="98CB37"/>
      </a:accent3>
      <a:accent4>
        <a:srgbClr val="FEC650"/>
      </a:accent4>
      <a:accent5>
        <a:srgbClr val="F43E33"/>
      </a:accent5>
      <a:accent6>
        <a:srgbClr val="515151"/>
      </a:accent6>
      <a:hlink>
        <a:srgbClr val="0563C1"/>
      </a:hlink>
      <a:folHlink>
        <a:srgbClr val="954F72"/>
      </a:folHlink>
    </a:clrScheme>
    <a:fontScheme name="自定义 8">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自定义 19">
      <a:dk1>
        <a:srgbClr val="000000"/>
      </a:dk1>
      <a:lt1>
        <a:srgbClr val="FFFFFF"/>
      </a:lt1>
      <a:dk2>
        <a:srgbClr val="000000"/>
      </a:dk2>
      <a:lt2>
        <a:srgbClr val="FFFDFD"/>
      </a:lt2>
      <a:accent1>
        <a:srgbClr val="3CC1F0"/>
      </a:accent1>
      <a:accent2>
        <a:srgbClr val="34BFB1"/>
      </a:accent2>
      <a:accent3>
        <a:srgbClr val="98CB37"/>
      </a:accent3>
      <a:accent4>
        <a:srgbClr val="FEC650"/>
      </a:accent4>
      <a:accent5>
        <a:srgbClr val="F43E33"/>
      </a:accent5>
      <a:accent6>
        <a:srgbClr val="515151"/>
      </a:accent6>
      <a:hlink>
        <a:srgbClr val="0563C1"/>
      </a:hlink>
      <a:folHlink>
        <a:srgbClr val="954F72"/>
      </a:folHlink>
    </a:clrScheme>
    <a:fontScheme name="自定义 8">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自定义 19">
      <a:dk1>
        <a:srgbClr val="000000"/>
      </a:dk1>
      <a:lt1>
        <a:srgbClr val="FFFFFF"/>
      </a:lt1>
      <a:dk2>
        <a:srgbClr val="000000"/>
      </a:dk2>
      <a:lt2>
        <a:srgbClr val="FFFDFD"/>
      </a:lt2>
      <a:accent1>
        <a:srgbClr val="3CC1F0"/>
      </a:accent1>
      <a:accent2>
        <a:srgbClr val="34BFB1"/>
      </a:accent2>
      <a:accent3>
        <a:srgbClr val="98CB37"/>
      </a:accent3>
      <a:accent4>
        <a:srgbClr val="FEC650"/>
      </a:accent4>
      <a:accent5>
        <a:srgbClr val="F43E33"/>
      </a:accent5>
      <a:accent6>
        <a:srgbClr val="515151"/>
      </a:accent6>
      <a:hlink>
        <a:srgbClr val="0563C1"/>
      </a:hlink>
      <a:folHlink>
        <a:srgbClr val="954F72"/>
      </a:folHlink>
    </a:clrScheme>
    <a:fontScheme name="自定义 8">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2592</Words>
  <Application>Microsoft Office PowerPoint</Application>
  <PresentationFormat>如螢幕大小 (4:3)</PresentationFormat>
  <Paragraphs>365</Paragraphs>
  <Slides>46</Slides>
  <Notes>37</Notes>
  <HiddenSlides>0</HiddenSlides>
  <MMClips>0</MMClips>
  <ScaleCrop>false</ScaleCrop>
  <HeadingPairs>
    <vt:vector size="6" baseType="variant">
      <vt:variant>
        <vt:lpstr>使用字型</vt:lpstr>
      </vt:variant>
      <vt:variant>
        <vt:i4>17</vt:i4>
      </vt:variant>
      <vt:variant>
        <vt:lpstr>佈景主題</vt:lpstr>
      </vt:variant>
      <vt:variant>
        <vt:i4>6</vt:i4>
      </vt:variant>
      <vt:variant>
        <vt:lpstr>投影片標題</vt:lpstr>
      </vt:variant>
      <vt:variant>
        <vt:i4>46</vt:i4>
      </vt:variant>
    </vt:vector>
  </HeadingPairs>
  <TitlesOfParts>
    <vt:vector size="69" baseType="lpstr">
      <vt:lpstr>BiauKai</vt:lpstr>
      <vt:lpstr>微软雅黑</vt:lpstr>
      <vt:lpstr>Microsoft YaHei UI</vt:lpstr>
      <vt:lpstr>Noto Sans Symbols</vt:lpstr>
      <vt:lpstr>宋体</vt:lpstr>
      <vt:lpstr>文鼎中黑</vt:lpstr>
      <vt:lpstr>華康儷粗圓</vt:lpstr>
      <vt:lpstr>新細明體</vt:lpstr>
      <vt:lpstr>落落补 汤圆</vt:lpstr>
      <vt:lpstr>標楷體</vt:lpstr>
      <vt:lpstr>Arial</vt:lpstr>
      <vt:lpstr>Calibri</vt:lpstr>
      <vt:lpstr>Century Gothic</vt:lpstr>
      <vt:lpstr>Segoe UI Light</vt:lpstr>
      <vt:lpstr>Times</vt:lpstr>
      <vt:lpstr>Times New Roman</vt:lpstr>
      <vt:lpstr>Wingdings</vt:lpstr>
      <vt:lpstr>Office 佈景主題</vt:lpstr>
      <vt:lpstr>1_Office 佈景主題</vt:lpstr>
      <vt:lpstr>3_Office 佈景主題</vt:lpstr>
      <vt:lpstr>自定义设计方案</vt:lpstr>
      <vt:lpstr>1_自定义设计方案</vt:lpstr>
      <vt:lpstr>2_自定义设计方案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23</cp:revision>
  <dcterms:created xsi:type="dcterms:W3CDTF">2012-10-14T02:59:50Z</dcterms:created>
  <dcterms:modified xsi:type="dcterms:W3CDTF">2020-09-16T07:49:04Z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TC103626459990</vt:lpwstr>
  </property>
</Properties>
</file>